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359" r:id="rId2"/>
    <p:sldId id="366" r:id="rId3"/>
    <p:sldId id="367" r:id="rId4"/>
    <p:sldId id="368" r:id="rId5"/>
    <p:sldId id="365" r:id="rId6"/>
    <p:sldId id="370" r:id="rId7"/>
    <p:sldId id="369" r:id="rId8"/>
    <p:sldId id="371" r:id="rId9"/>
    <p:sldId id="347" r:id="rId10"/>
  </p:sldIdLst>
  <p:sldSz cx="9144000" cy="6858000" type="screen4x3"/>
  <p:notesSz cx="6797675" cy="9926638"/>
  <p:embeddedFontLst>
    <p:embeddedFont>
      <p:font typeface="나눔고딕" charset="-127"/>
      <p:regular r:id="rId12"/>
    </p:embeddedFont>
    <p:embeddedFont>
      <p:font typeface="나눔손글씨 붓" charset="-127"/>
      <p:regular r:id="rId13"/>
    </p:embeddedFont>
    <p:embeddedFont>
      <p:font typeface="맑은 고딕" pitchFamily="50" charset="-127"/>
      <p:regular r:id="rId14"/>
      <p:bold r:id="rId1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DD4E21"/>
    <a:srgbClr val="F8F8F8"/>
    <a:srgbClr val="002A7E"/>
    <a:srgbClr val="0E207F"/>
    <a:srgbClr val="663300"/>
    <a:srgbClr val="FCA09E"/>
    <a:srgbClr val="FFFFCC"/>
    <a:srgbClr val="E8836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404" autoAdjust="0"/>
  </p:normalViewPr>
  <p:slideViewPr>
    <p:cSldViewPr snapToGrid="0">
      <p:cViewPr>
        <p:scale>
          <a:sx n="110" d="100"/>
          <a:sy n="110" d="100"/>
        </p:scale>
        <p:origin x="-1920" y="-72"/>
      </p:cViewPr>
      <p:guideLst>
        <p:guide orient="horz" pos="2143"/>
        <p:guide pos="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B70ADCB-7B1D-4AE9-91C1-30427E0E3F6A}" type="datetimeFigureOut">
              <a:rPr lang="ko-KR" altLang="en-US"/>
              <a:pPr>
                <a:defRPr/>
              </a:pPr>
              <a:t>2021-11-16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1" tIns="45190" rIns="90381" bIns="45190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0381" tIns="45190" rIns="90381" bIns="4519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3593007-2463-4232-82B1-BFF40BB3D8D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691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CAcQjRw&amp;url=http://job.incruit.com/jobdb_info/jobpost.asp?job=1406021700557&amp;ei=h0XwVIXeNIOi8QXDoIGwDA&amp;bvm=bv.87269000,d.dGc&amp;psig=AFQjCNF5kF8uzzgMVn8LrdOkspXsauKRpQ&amp;ust=1425118948899529" TargetMode="External"/><Relationship Id="rId2" Type="http://schemas.openxmlformats.org/officeDocument/2006/relationships/hyperlink" Target="http://www.google.co.kr/url?sa=i&amp;rct=j&amp;q=&amp;esrc=s&amp;source=images&amp;cd=&amp;cad=rja&amp;uact=8&amp;ved=0CAcQjRw&amp;url=http://m.schmc.ac.kr/mobile/seoul/info/location.do&amp;ei=gqtiVI6fJKXsmAW28YGAAw&amp;bvm=bv.79400599,bs.1,d.dGY&amp;psig=AFQjCNE6ReIfMy5Iz3va9ya7IFILZ0Uing&amp;ust=1415838929076446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webmaker21.net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.pay.naver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maker21.ne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>
          <a:fgClr>
            <a:srgbClr val="FFFFFF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0"/>
          <p:cNvSpPr>
            <a:spLocks noChangeShapeType="1"/>
          </p:cNvSpPr>
          <p:nvPr/>
        </p:nvSpPr>
        <p:spPr bwMode="auto">
          <a:xfrm flipH="1">
            <a:off x="5806376" y="2506599"/>
            <a:ext cx="192087" cy="1778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602" name="AutoShape 2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4" name="AutoShape 4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6" name="AutoShape 6" descr="data:image/jpeg;base64,/9j/4AAQSkZJRgABAQAAAQABAAD/2wCEAAkGBwgHBgkIBwgKCgkLDRYPDQwMDRsUFRAdIB0iLCgdKSsnKC8tMDIxLSonOD0yODUwNjEvLis1PzcsNzI5MC8BCgoKDg0OGxAQGywkICQrLzItLDc3LSssLiwsLywsLC80LCw2LywsLy4sLCw0LCwsLCwsLDY0LCwtNCwsLCwsNP/AABEIAB0AjwMBEQACEQEDEQH/xAAbAAABBQEBAAAAAAAAAAAAAAAFAAIDBAYHAf/EADwQAAEDAwMBAwgHBwUAAAAAAAECAwQABREGEiExE0FRFSIyYXGRkrEUUlRygdLTBxYXIzRTkyQzc8HR/8QAGwEAAgMBAQEAAAAAAAAAAAAAAgMAAQQGBQf/xAAvEQACAgECBAMHBAMAAAAAAAABAgARAyExBBITUSJB0RQVYZGhsfAyUnHBBYHh/9oADAMBAAIRAxEAPwDevaruCHnEpbi4SogZQrx+9XNt/l84YgBd+x9ZmOZoz97bj/bi/Ar81D744jsvyPrK6zRHV1yAJ7OL0+or81Qf5jiOy/I+snWaYX+L2pPs1q/wOfqV2PQWZ/bX7CL+L2pPs1q/wOfqVOgsntrdhHx/2t6jdkNNqjWvC1hJwy53n/kqdBZR4162E3Z1Vcc/7cX4FfmpnsqfGZveWbsPr6zz96rj/bi/Ar81T2VPjJ7yzdh9fWTwtSz35jLK0Rtq1gHCFZ+dC/DIFJ1jMXH5WcKQNf59Ybv1zFrhFwLYS8s7Wu3c2Jz4n2VkVbM9TI/KIJs1+LkpUR27wJ29BU2+zgKSodUlIPPqx+PjRsnnVRWPLrRYH4/8g5F51NEiT5M1LbwMdT8VCI+zaPXlXGOu05PPWj5EJAEUMmZQS2ummkmvd2vrMyMIb7LbbjTa20KilfbqVwoEg8bevdVKqVrCyZMgYUfpv+f6kjt8vDcS9urS0hEeQhuI+przVAqSCevOM1XIukvq5Kf4bRt2vl1ttwt8RL7MpLxa7V5LQSBueCemT3cd/PNWqKQT+bQcmV0ZVu7r7zxFzv51QYin2OwDykKY+inzWwnId3Z7zhPXHq61OVOS5Opl6tXpe1eXf+pds9yuV105AmKkx4Ml4gFbzIWl3PTACxjPv9VCyhWI3jMeR3xhro/eS2K4zn7zMhS5caWy3GaeaeYZKAd5WPrK+rVOoC2IWJ2LEEg6TGyP6h376vnXBP8AqP8AJiDvGUMqeK9E+yrG8k5hZrc5drrFt7Kglch0ICj0Ge+vpTGhcxY15mCzo120hoiyLRbrpc5LM5bW8Ok8fLFIGRzqJubBhXQnWZnQukndS3ZxTDqmoEVzKnlJ5PPA9pFMfJyj4zPiwdQntOvKsloe3tR5mHkjnKwcVXWyDUjSX7Hw7eFW1lG22ePJizHHHCpTBISpB4PFMyZiCAPOIw8KjoxJ2kulraxMBkuKVvZcG3aeKHiMhXwjzhcBgXJ4zuDD1+gP3GCGYkj6O6l1DgWRnoc4/GsaMAdZ62VC60DUitFvlwnFB0Qgyole1hsg7ieTyatmBg40ZTrUqG0XRD1wS1LiuxpjpcLUhClbQRjb16UXMumm0A48ltRFGX7zbXJ9p+iNLShQKDtOdi9pHmn1GhVqNxuRCy1I7NaBDtrsWallxt1xSywlOWmwT6IB7hUZrNiVjx8q0ZUuemESZsd2IpqMyz2eGkN4HmuhZ6eNEuShrF5OH5mBGletwnNs8Ka4p19DhcUMZDy0j3A4oAxEc2MNqYJTpl8Wa1W8TwgW9TbgUGd25SDkHk9KPqeImt4n2c8ire1fSXdPWVyysNRvpSHmWmuzT/ICV8HIyc89/voXfmNw8WLpirmFkf1Dv31fOuDf9R/k/eZzvGUMqeK9E+yrG8k5hZvpvlWJ5LCjN7Udht67s8V9Kaq1mLHzcw5d52uyzJmpX3bTq3S5QtpB3SFIy2fYf/DWRgF1Uz1EYv4XWR/s+RBiHUGn4DwDkeUrYSckpI/6PFE5NhjBxgcrY1jmtP3NTikdjs2j0irg1rPEY63nkrwOYmqhjTAVGgTQ6jzm1+cg+odKRxHiYVNvA2mN7GxhCwz27gw4tuOlgJUBgd9KzYyhom5o4TMMqkgVGalVJXATDgqW3IlrDSXUJJ7Id6vwoEq7MdmvlobmAbdNvCrtBMxCSW476EtDchThQQMnPHPjTGC0aiEZ+YX2MAQb/MTqVDhhOgqkKwoukKd3dGzkYwKYcY5d5nXO3U28/n8If1BHu0a4qmGWpqGuQ2pKUuqJ9HBSEhOSc+BpaFaqo/Krg3el/mkpveUWtIMPIQu6bZTjzgSs4cSVHCTnzs8jjuIxRaF62gEuMQI8Wp/O8saUmyF6iYgSVOh2LbCh5C3Arzt4+XTxqsgHLY7y8Dk5Qp8l/ubms83xVJIqkkHqslsUoqVCZJJyTt61kPAcOTZQQOmvaeeQ7X9hZ+Gq938N+wSdNe0XkO1/YWfhqewcN+wSdNe0qxdI6eiSG5EWzxGXmzuQ423tUk+INbudu8oYkHlDS0haSlXIIwaGMgiHpaxQZSZUO1xmZCTkOtowr30Rdj5wBjUGwIXUAoEHoaGGdZCzDjMNrbaZSlC/SAHWiLsTZMWuJFBAG8UWJHiJKYzSW0qOSEjrUZy25kx4kxilFSehjJWegsPS2pTiSXmkKQk7jwFdauzVQSoJuBI+iLLHlIksokpcQvtE/wCpXjOc+NMOZiKiBwmMNza/OGLpbmrkwhtxx1lbaw428yrattQ7x1HvBoFao50DCpUVp6Cu1tW9ZfLbbvbBwOkOFec7iRjnPNX1DdwOivLyyaBZ2YUkyESJjqyjZ/PkqcGPxNUXJFS0xBTdn5wjQxsVSSKpJ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136525"/>
            <a:ext cx="1371600" cy="28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0" name="AutoShape 2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2" name="AutoShape 4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4" name="AutoShape 6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6" name="AutoShape 8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4" name="그룹 21"/>
          <p:cNvGrpSpPr>
            <a:grpSpLocks/>
          </p:cNvGrpSpPr>
          <p:nvPr/>
        </p:nvGrpSpPr>
        <p:grpSpPr bwMode="auto">
          <a:xfrm>
            <a:off x="866775" y="5076825"/>
            <a:ext cx="1647825" cy="660400"/>
            <a:chOff x="895350" y="5057775"/>
            <a:chExt cx="1971675" cy="790575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895350" y="5057775"/>
              <a:ext cx="1971675" cy="790575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6" name="그림 28" descr="로고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5286375"/>
              <a:ext cx="1177925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그룹 18"/>
          <p:cNvGrpSpPr>
            <a:grpSpLocks/>
          </p:cNvGrpSpPr>
          <p:nvPr/>
        </p:nvGrpSpPr>
        <p:grpSpPr bwMode="auto">
          <a:xfrm>
            <a:off x="2714625" y="4981575"/>
            <a:ext cx="6248400" cy="789384"/>
            <a:chOff x="2714624" y="4981575"/>
            <a:chExt cx="6248401" cy="789384"/>
          </a:xfrm>
        </p:grpSpPr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2724150" y="5499100"/>
              <a:ext cx="6057901" cy="27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5" rIns="91428" bIns="45715">
              <a:spAutoFit/>
            </a:bodyPr>
            <a:lstStyle/>
            <a:p>
              <a:pPr algn="just" latinLnBrk="0">
                <a:lnSpc>
                  <a:spcPts val="1350"/>
                </a:lnSpc>
                <a:spcAft>
                  <a:spcPts val="0"/>
                </a:spcAft>
              </a:pP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서울 금천구 가산동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543-1 </a:t>
              </a:r>
              <a:r>
                <a:rPr lang="ko-KR" altLang="en-US" sz="900" b="1" dirty="0" err="1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대성디폴리스지식산업센터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407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호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대표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1688.4750 |   </a:t>
              </a:r>
              <a:r>
                <a:rPr lang="ko-KR" altLang="en-US" sz="9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웹메이커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21(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주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endPara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2714624" y="4981575"/>
              <a:ext cx="4752975" cy="33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담당자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장윤</a:t>
              </a:r>
              <a:r>
                <a:rPr lang="ko-KR" altLang="en-US" sz="16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서</a:t>
              </a:r>
              <a:endParaRPr lang="en-US" altLang="ko-KR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2714625" y="5308600"/>
              <a:ext cx="62484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전화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070-4323-1909(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직통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 |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팩스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02.864.4756 |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jookhk@webmaker21.net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hlinkClick r:id="rId5"/>
                </a:rPr>
                <a:t>http://www.webmaker21.net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257172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dirty="0" err="1" smtClean="0">
                <a:solidFill>
                  <a:srgbClr val="00B050"/>
                </a:solidFill>
                <a:effectLst/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2400" b="1" dirty="0" smtClean="0">
                <a:solidFill>
                  <a:srgbClr val="00B050"/>
                </a:solidFill>
                <a:effectLst/>
                <a:latin typeface="나눔고딕" pitchFamily="50" charset="-127"/>
                <a:ea typeface="나눔고딕" pitchFamily="50" charset="-127"/>
              </a:rPr>
              <a:t> 페이 가이드</a:t>
            </a:r>
            <a:endParaRPr lang="en-US" altLang="ko-KR" sz="2400" b="1" dirty="0" smtClean="0">
              <a:solidFill>
                <a:srgbClr val="00B050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776288" y="4280693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47713" y="1356518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네이버페이</a:t>
              </a:r>
              <a:r>
                <a:rPr lang="en-US" altLang="ko-KR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-</a:t>
              </a: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프로세스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308" t="2310" r="479"/>
          <a:stretch>
            <a:fillRect/>
          </a:stretch>
        </p:blipFill>
        <p:spPr bwMode="auto">
          <a:xfrm>
            <a:off x="609599" y="1013461"/>
            <a:ext cx="7895679" cy="510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2308860" y="1424940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회원가입</a:t>
            </a:r>
          </a:p>
        </p:txBody>
      </p:sp>
      <p:cxnSp>
        <p:nvCxnSpPr>
          <p:cNvPr id="29" name="Shape 28"/>
          <p:cNvCxnSpPr>
            <a:endCxn id="21" idx="1"/>
          </p:cNvCxnSpPr>
          <p:nvPr/>
        </p:nvCxnSpPr>
        <p:spPr>
          <a:xfrm rot="5400000" flipH="1" flipV="1">
            <a:off x="2118956" y="1585556"/>
            <a:ext cx="227409" cy="152400"/>
          </a:xfrm>
          <a:prstGeom prst="bentConnector2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네이버페이</a:t>
              </a:r>
              <a:r>
                <a:rPr lang="en-US" altLang="ko-KR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-</a:t>
              </a: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서비스가입조건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" y="1089660"/>
            <a:ext cx="793818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네이버페이</a:t>
              </a:r>
              <a:r>
                <a:rPr lang="en-US" altLang="ko-KR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-</a:t>
              </a: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유의사항 및 이용규칙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3120" y="840433"/>
            <a:ext cx="4312920" cy="261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68788" y="3508693"/>
            <a:ext cx="4423452" cy="268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9525" y="1450407"/>
            <a:ext cx="9134475" cy="52387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네이버페이</a:t>
              </a:r>
              <a:r>
                <a:rPr lang="en-US" altLang="ko-KR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-</a:t>
              </a: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회원가입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0" y="2000935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  <a:hlinkClick r:id="rId3"/>
              </a:rPr>
              <a:t>https://admin.pay.naver.com/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1468286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네이버페이센터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가입을 위해 접속해주세요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신청 </a:t>
            </a:r>
            <a:r>
              <a:rPr lang="en-US" altLang="ko-KR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URL(</a:t>
            </a:r>
            <a:r>
              <a:rPr lang="ko-KR" altLang="en-US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아래주소를 클릭해주세요</a:t>
            </a:r>
            <a:r>
              <a:rPr lang="en-US" altLang="ko-KR" sz="1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2288013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제출 서류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: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사업자등록증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통신판매업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신고증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매매보호서비스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가입증명서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통장사본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21666" t="14168" r="24554" b="39233"/>
          <a:stretch>
            <a:fillRect/>
          </a:stretch>
        </p:blipFill>
        <p:spPr bwMode="auto">
          <a:xfrm>
            <a:off x="967740" y="2514600"/>
            <a:ext cx="7043710" cy="29337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1365993" y="4692439"/>
            <a:ext cx="1011447" cy="28342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Shape 21"/>
          <p:cNvCxnSpPr>
            <a:stCxn id="26" idx="2"/>
          </p:cNvCxnSpPr>
          <p:nvPr/>
        </p:nvCxnSpPr>
        <p:spPr>
          <a:xfrm rot="16200000" flipH="1">
            <a:off x="1899788" y="4947788"/>
            <a:ext cx="830580" cy="886723"/>
          </a:xfrm>
          <a:prstGeom prst="bentConnector2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697480" y="5684520"/>
            <a:ext cx="35990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제출 서류 가 준비되시면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네이버페이센터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가입을 진행해주세요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네이버페이</a:t>
              </a:r>
              <a:r>
                <a:rPr lang="en-US" altLang="ko-KR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-PG</a:t>
              </a: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가입확인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22860" t="13651" r="23482" b="19637"/>
          <a:stretch>
            <a:fillRect/>
          </a:stretch>
        </p:blipFill>
        <p:spPr bwMode="auto">
          <a:xfrm>
            <a:off x="982979" y="1432560"/>
            <a:ext cx="5214871" cy="311658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8390" y="2781300"/>
            <a:ext cx="2863970" cy="246868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944880" y="1165483"/>
            <a:ext cx="28985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PG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사용확인을 한 후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기본정보를 입력하면 됩니다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737593" y="3503719"/>
            <a:ext cx="485667" cy="1538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꺾인 연결선 27"/>
          <p:cNvCxnSpPr>
            <a:stCxn id="24" idx="3"/>
          </p:cNvCxnSpPr>
          <p:nvPr/>
        </p:nvCxnSpPr>
        <p:spPr>
          <a:xfrm flipV="1">
            <a:off x="3223260" y="2910840"/>
            <a:ext cx="1463040" cy="66982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07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네이버페이</a:t>
              </a:r>
              <a:r>
                <a:rPr lang="en-US" altLang="ko-KR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-</a:t>
              </a: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메일승인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686023" y="1017586"/>
            <a:ext cx="2704877" cy="4990783"/>
            <a:chOff x="686023" y="1017586"/>
            <a:chExt cx="2704877" cy="4990783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/>
            <a:srcRect l="26156" t="26077" r="31511" b="28451"/>
            <a:stretch>
              <a:fillRect/>
            </a:stretch>
          </p:blipFill>
          <p:spPr bwMode="auto">
            <a:xfrm>
              <a:off x="686023" y="1017586"/>
              <a:ext cx="2704877" cy="4990783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89355" y="5484813"/>
              <a:ext cx="1431607" cy="70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3635" y="5644833"/>
              <a:ext cx="1431607" cy="70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80795" y="5820093"/>
              <a:ext cx="1431607" cy="70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" name="그룹 31"/>
          <p:cNvGrpSpPr/>
          <p:nvPr/>
        </p:nvGrpSpPr>
        <p:grpSpPr>
          <a:xfrm>
            <a:off x="3649980" y="1809433"/>
            <a:ext cx="4777740" cy="1473569"/>
            <a:chOff x="3634740" y="3402013"/>
            <a:chExt cx="4777740" cy="1473569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34740" y="3402013"/>
              <a:ext cx="4777740" cy="147356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44975" y="3726180"/>
              <a:ext cx="2332033" cy="114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91635" y="4053840"/>
              <a:ext cx="2332033" cy="114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97375" y="4404360"/>
              <a:ext cx="2332033" cy="114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직사각형 32"/>
          <p:cNvSpPr/>
          <p:nvPr/>
        </p:nvSpPr>
        <p:spPr>
          <a:xfrm>
            <a:off x="693420" y="5303520"/>
            <a:ext cx="2705100" cy="701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Shape 34"/>
          <p:cNvCxnSpPr>
            <a:stCxn id="33" idx="0"/>
            <a:endCxn id="5123" idx="1"/>
          </p:cNvCxnSpPr>
          <p:nvPr/>
        </p:nvCxnSpPr>
        <p:spPr>
          <a:xfrm rot="5400000" flipH="1" flipV="1">
            <a:off x="1469324" y="3122864"/>
            <a:ext cx="2757302" cy="1604010"/>
          </a:xfrm>
          <a:prstGeom prst="bentConnector2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28060" y="1416943"/>
            <a:ext cx="40382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회원가입을 다 하시면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서류 심사 후 다음과 같은 메일이 옵니다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아래 </a:t>
            </a:r>
            <a:r>
              <a:rPr lang="ko-KR" altLang="en-US" sz="10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인증키의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정보가 필요하니 담당자에게 메일을 전달해주시면 됩니다</a:t>
            </a:r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3429" y="3402013"/>
            <a:ext cx="4817151" cy="187102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6583680" y="3489960"/>
            <a:ext cx="18004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실제 관리자에 적용해야 할 키 값 화면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3" name="직선 연결선 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08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smtClean="0">
                  <a:solidFill>
                    <a:srgbClr val="00B050"/>
                  </a:solidFill>
                  <a:latin typeface="나눔고딕" pitchFamily="50" charset="-127"/>
                  <a:ea typeface="나눔고딕" pitchFamily="50" charset="-127"/>
                </a:rPr>
                <a:t>추가 참고 사항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026" name="Picture 2" descr="C:\Users\user\Downloads\NAVER WORKS\16370474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2" y="1407993"/>
            <a:ext cx="8280000" cy="249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693419" y="1525151"/>
            <a:ext cx="3317863" cy="4330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001849" y="4462068"/>
            <a:ext cx="40446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페이 주문은 추가 지역별 </a:t>
            </a:r>
            <a:r>
              <a:rPr lang="ko-KR" altLang="en-US" sz="10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배송비</a:t>
            </a:r>
            <a:r>
              <a:rPr lang="ko-KR" altLang="en-US" sz="10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반영 불가능</a:t>
            </a:r>
            <a:endParaRPr lang="en-US" altLang="ko-KR" sz="10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위 내용 봐주시면 </a:t>
            </a:r>
            <a:r>
              <a:rPr lang="ko-KR" altLang="en-US" sz="100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00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페이</a:t>
            </a:r>
            <a:r>
              <a:rPr lang="ko-KR" altLang="en-US" sz="100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주문 자체는 일반 주문과 다른 프로세스로</a:t>
            </a:r>
            <a:endParaRPr lang="en-US" altLang="ko-KR" sz="1000" dirty="0" smtClean="0">
              <a:solidFill>
                <a:schemeClr val="bg2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지역별 </a:t>
            </a:r>
            <a:r>
              <a:rPr lang="ko-KR" altLang="en-US" sz="100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배송비</a:t>
            </a:r>
            <a:r>
              <a:rPr lang="ko-KR" altLang="en-US" sz="100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설정은 불가능 하여 참고 부탁 드립니다</a:t>
            </a:r>
            <a:r>
              <a:rPr lang="en-US" altLang="ko-KR" sz="100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000" dirty="0">
              <a:solidFill>
                <a:schemeClr val="bg2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947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그룹 12"/>
          <p:cNvGrpSpPr>
            <a:grpSpLocks/>
          </p:cNvGrpSpPr>
          <p:nvPr/>
        </p:nvGrpSpPr>
        <p:grpSpPr bwMode="auto">
          <a:xfrm>
            <a:off x="2619375" y="2343150"/>
            <a:ext cx="5534025" cy="1220556"/>
            <a:chOff x="2981325" y="1980906"/>
            <a:chExt cx="5534025" cy="1221298"/>
          </a:xfrm>
        </p:grpSpPr>
        <p:sp>
          <p:nvSpPr>
            <p:cNvPr id="17414" name="Text Box 2"/>
            <p:cNvSpPr txBox="1">
              <a:spLocks noChangeArrowheads="1"/>
            </p:cNvSpPr>
            <p:nvPr/>
          </p:nvSpPr>
          <p:spPr bwMode="auto">
            <a:xfrm>
              <a:off x="2981325" y="1980906"/>
              <a:ext cx="5534025" cy="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궁금하신 내용 있으면 아래로 연락주세요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^^.</a:t>
              </a:r>
              <a:endParaRPr lang="en-US" altLang="ko-KR" sz="14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415" name="TextBox 10"/>
            <p:cNvSpPr txBox="1">
              <a:spLocks noChangeArrowheads="1"/>
            </p:cNvSpPr>
            <p:nvPr/>
          </p:nvSpPr>
          <p:spPr bwMode="auto">
            <a:xfrm>
              <a:off x="3276600" y="2447693"/>
              <a:ext cx="3314700" cy="754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4300" b="1" dirty="0">
                  <a:solidFill>
                    <a:srgbClr val="00CCFF"/>
                  </a:solidFill>
                  <a:latin typeface="나눔손글씨 붓" pitchFamily="66" charset="-127"/>
                  <a:ea typeface="나눔손글씨 붓" pitchFamily="66" charset="-127"/>
                </a:rPr>
                <a:t>Thank you ;- )</a:t>
              </a:r>
              <a:endParaRPr lang="ko-KR" altLang="en-US" sz="4300" dirty="0">
                <a:latin typeface="나눔손글씨 붓" pitchFamily="66" charset="-127"/>
                <a:ea typeface="나눔손글씨 붓" pitchFamily="66" charset="-127"/>
              </a:endParaRPr>
            </a:p>
          </p:txBody>
        </p:sp>
      </p:grp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-9525" y="3916363"/>
            <a:ext cx="9144000" cy="47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TEL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070-4323-1909(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直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|  FAX  02.864.4756  </a:t>
            </a:r>
            <a:r>
              <a:rPr lang="en-US" altLang="ko-KR" sz="900" b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|  jookhk@webmaker21.net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|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http://www.webmaker21.net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endParaRPr lang="en-US" altLang="ko-KR" sz="900" b="1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latinLnBrk="0">
              <a:lnSpc>
                <a:spcPts val="1350"/>
              </a:lnSpc>
              <a:spcAft>
                <a:spcPts val="0"/>
              </a:spcAft>
            </a:pP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서울 금천구 가산동 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543-1 </a:t>
            </a:r>
            <a:r>
              <a:rPr lang="ko-KR" altLang="en-US" sz="900" b="1" dirty="0" err="1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대성디폴리스지식산업센터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407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호 </a:t>
            </a:r>
            <a:r>
              <a:rPr lang="ko-KR" altLang="en-US" sz="900" b="1" dirty="0" err="1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21(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 </a:t>
            </a:r>
            <a:endParaRPr lang="ko-KR" altLang="en-US" sz="900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85000"/>
            </a:scheme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800" dirty="0" smtClean="0">
            <a:latin typeface="나눔고딕" pitchFamily="50" charset="-127"/>
            <a:ea typeface="나눔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23928</TotalTime>
  <Words>247</Words>
  <Application>Microsoft Office PowerPoint</Application>
  <PresentationFormat>화면 슬라이드 쇼(4:3)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굴림</vt:lpstr>
      <vt:lpstr>Arial</vt:lpstr>
      <vt:lpstr>나눔고딕</vt:lpstr>
      <vt:lpstr>나눔손글씨 붓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oktomato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박정환</dc:creator>
  <cp:lastModifiedBy>user</cp:lastModifiedBy>
  <cp:revision>3272</cp:revision>
  <dcterms:created xsi:type="dcterms:W3CDTF">2009-05-13T02:30:39Z</dcterms:created>
  <dcterms:modified xsi:type="dcterms:W3CDTF">2021-11-16T07:49:25Z</dcterms:modified>
</cp:coreProperties>
</file>