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359" r:id="rId2"/>
    <p:sldId id="365" r:id="rId3"/>
    <p:sldId id="367" r:id="rId4"/>
    <p:sldId id="368" r:id="rId5"/>
    <p:sldId id="369" r:id="rId6"/>
    <p:sldId id="366" r:id="rId7"/>
    <p:sldId id="347" r:id="rId8"/>
  </p:sldIdLst>
  <p:sldSz cx="9144000" cy="6858000" type="screen4x3"/>
  <p:notesSz cx="6797675" cy="9926638"/>
  <p:embeddedFontLst>
    <p:embeddedFont>
      <p:font typeface="나눔고딕" pitchFamily="50" charset="-127"/>
      <p:regular r:id="rId10"/>
      <p:bold r:id="rId11"/>
    </p:embeddedFont>
    <p:embeddedFont>
      <p:font typeface="나눔손글씨 붓" pitchFamily="66" charset="-127"/>
      <p:regular r:id="rId12"/>
    </p:embeddedFont>
    <p:embeddedFont>
      <p:font typeface="맑은 고딕" pitchFamily="50" charset="-127"/>
      <p:regular r:id="rId13"/>
      <p:bold r:id="rId1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DD4E21"/>
    <a:srgbClr val="F8F8F8"/>
    <a:srgbClr val="002A7E"/>
    <a:srgbClr val="0E207F"/>
    <a:srgbClr val="663300"/>
    <a:srgbClr val="FCA09E"/>
    <a:srgbClr val="FFFFCC"/>
    <a:srgbClr val="E88364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4" autoAdjust="0"/>
    <p:restoredTop sz="94404" autoAdjust="0"/>
  </p:normalViewPr>
  <p:slideViewPr>
    <p:cSldViewPr snapToGrid="0">
      <p:cViewPr>
        <p:scale>
          <a:sx n="125" d="100"/>
          <a:sy n="125" d="100"/>
        </p:scale>
        <p:origin x="-1422" y="-54"/>
      </p:cViewPr>
      <p:guideLst>
        <p:guide orient="horz" pos="2143"/>
        <p:guide pos="25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0381" tIns="45190" rIns="90381" bIns="4519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0381" tIns="45190" rIns="90381" bIns="4519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B70ADCB-7B1D-4AE9-91C1-30427E0E3F6A}" type="datetimeFigureOut">
              <a:rPr lang="ko-KR" altLang="en-US"/>
              <a:pPr>
                <a:defRPr/>
              </a:pPr>
              <a:t>2017-01-11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81" tIns="45190" rIns="90381" bIns="45190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0381" tIns="45190" rIns="90381" bIns="4519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0381" tIns="45190" rIns="90381" bIns="4519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0381" tIns="45190" rIns="90381" bIns="4519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3593007-2463-4232-82B1-BFF40BB3D8D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593007-2463-4232-82B1-BFF40BB3D8D4}" type="slidenum">
              <a:rPr lang="ko-KR" altLang="en-US" smtClean="0"/>
              <a:pPr>
                <a:defRPr/>
              </a:pPr>
              <a:t>6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ages&amp;cd=&amp;cad=rja&amp;uact=8&amp;ved=0CAcQjRw&amp;url=http://job.incruit.com/jobdb_info/jobpost.asp?job=1406021700557&amp;ei=h0XwVIXeNIOi8QXDoIGwDA&amp;bvm=bv.87269000,d.dGc&amp;psig=AFQjCNF5kF8uzzgMVn8LrdOkspXsauKRpQ&amp;ust=1425118948899529" TargetMode="External"/><Relationship Id="rId2" Type="http://schemas.openxmlformats.org/officeDocument/2006/relationships/hyperlink" Target="http://www.google.co.kr/url?sa=i&amp;rct=j&amp;q=&amp;esrc=s&amp;source=images&amp;cd=&amp;cad=rja&amp;uact=8&amp;ved=0CAcQjRw&amp;url=http://m.schmc.ac.kr/mobile/seoul/info/location.do&amp;ei=gqtiVI6fJKXsmAW28YGAAw&amp;bvm=bv.79400599,bs.1,d.dGY&amp;psig=AFQjCNE6ReIfMy5Iz3va9ya7IFILZ0Uing&amp;ust=1415838929076446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webmaker21.net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www.minwon.go.kr/main?a=AA020InfoMainAp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bmaker21.net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>
          <a:fgClr>
            <a:srgbClr val="FFFFFF"/>
          </a:fgClr>
          <a:bgClr>
            <a:srgbClr val="FF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40"/>
          <p:cNvSpPr>
            <a:spLocks noChangeShapeType="1"/>
          </p:cNvSpPr>
          <p:nvPr/>
        </p:nvSpPr>
        <p:spPr bwMode="auto">
          <a:xfrm flipH="1">
            <a:off x="6233096" y="2506599"/>
            <a:ext cx="192087" cy="177800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602" name="AutoShape 2" descr="data:image/png;base64,iVBORw0KGgoAAAANSUhEUgAAALMAAAAjCAMAAADorMuCAAAAz1BMVEX///+SyD4AZ34qxPQAZHwAaH/w9/iQxzqp1Gig0FVZ0fcAZn8Ibng6iJp5tU2Uyj0AXne66vttnKrC2t/3+/wAbYPl+P4vxvS209kAW3Ti7vF0qrYYlrqrzdR22Pifwcra6exNy/WMtsAAUm4Xeo7P3+NhlKNkoa+Ut8GDsLsxfI+91tzU5+vc9P2GsbyAqLRNk6OUvsiO3vmyy9I1hZckgYmIv2JFkqNmlaRChJal5Pqfx9DR3OBgjZ15sLxZmagASWfAz9VKrMhCjpWUxXPIGYFcAAAHyElEQVRYhc2YD3ucuBGHVU5SW6e0BCQbRGVkFgErMH8MrVdHauJrv/9n6oi1HefJnp208eV+jx0EkcTLaDSaMfrTSf3n3/4Jzb+cndQNehJdE9vCpYmJlUpUMYszXi6RLDQSVVqNuhj9SMnBS6WoFoaWKgVV0cN4McFoMS/QjDmeKaL7nOY5TW8FangwU7GX6I+n9Le//gWfUPD3n07q8glZlElobAN40J1n8a6mJvFwkmaJWT7sTFnfJylpsgCTIGh2pUBjCbJJ9jBBnliG2iBHiJGyJndIcR7yeeBcIW5rL1QmRX84JWB+530p/BozHZKeNYZEKLIch7kNalTxqQ/iLAGz7zrK7hPDGwXfZQaamJUxCmrIA7OyoRejBoYhltSUV0gYPvB5LYA5CYUpvzszy0f4N6oomoJ8NVUBL0/J0ieiTnCudoByn3AeC+NHwJtwn27j9CNz9k7MoTQY7IxWYrzIMad85h4wwwM8iu/N7BcPGkuDVJFHQCk45iutzUQ/7DrBpuSOxKiGhxrtQoZYphv5aGfFO3DjLMbOpQjBHO/q0hjjx6sVVQHeORf4OzPXfV8npq9rrdqmVdQxI5XtK3+NGfqwK/yqBn+OEXK7sd2FFAnSrXwpjsx60LCLJwTLI6vKD6rqToCkP6wNyupD0lvrfW/f6EL0saSPJkPKn5yXh8HqwXYTXd5l2casjFPgmHldmVbThw3Btl9gFtYabK37FmHJGvTQI5tRYV6382PI+Mo96HPqXgtqyd59xGY9XrEc/BExxtD9xkylUxJSFfNw4FI/xrqjgLn14J3YbUYUkYytvkBZcI/kWLzKbPO2bZfQHJl/uXx/ff3+8go4Ly5vbi4vjtf3T6FuCJw3g6vCO7lr1ZudeGaMOHaZdilEhqM+hqwihnP4CT5jTnLUbqZK3Hht5oysFNWJm3JeX2YOuoc3Rc7QpH+4u74BVgA9B/ir82fvonnoVIJNxdY6TBunIWZ66KJLGeqHdpkxFR3VfMZcRw/jQzeMZQWBmI+a46P9i8x4fpxkDOBuZE9++/NpZrRFW7o557F1HKK0Yk89GH36RIZ+Xc/GMxj/aXL2InMgoWdjzF5wQB6eTXj+K8y/jV5iTtwilgkOnGdwZ55rR3nN3l8cmS9+f8yBS1X0gTtmXDnki5+27Xfx6M8XF2e/M+ajO1A1+YEXuEh58ym+OWZ2DXrukywPO4ravJPwFC7wzRH4V+u+HcV9H6EYDg0pNES7WEWxgBsF7hcxJmNoRZK6h0JCcge/Kg8X+o3MsO0eet0FyQegv/yc+Qt1eC5Yw+HUDWmM3UUcghHVO/i//B3cNwVEXrKEBQTtbMAhazHYYi6p4oNvoiAUFtdoCSxkcbk2HsHpiX36IrOH1+YY39aTzOeg55NVZKJ0NpqlSVQYjVKch4REjlkbS8WCivDD9Ik5qLVbv8LeTzhvODZKEmPFEuAD42kftGzUXyK/eg56fg2rh+53J3zj/PLs7PI5tB7wLHnPkCKp10OQTvaHdbYlMMdkW7MCrM8dswJms5L9Zme3JDkKoR3yBkcLWXnN1+EWZX0YfSvzlulDVoA+JCs6BjcIFT8/7sEv4oZo+K0PR96YaG4F2uP8UCnuJc7OA1QvYGchwc4E6WAarC4J2ewcxV6Hcqy0If9KupHLjntpz9vG7ppvZMaq4h4GuwHzFvjYzdXVDUPXZ6fj8372cT69wwUu6YLhRC5FWaGJ7DZfJ97Rn3GT4YITNVjRmneOGfwZd9CjzZK7u6GAbJWWQa4L8OfhxCZ8iTmANKcdt61bBXh+thuuTzPH4SHfztiMujgR5hTiAWKTS5dQFoYxGqHuyhWTYd8gCb2iDkwxZozmUNvkYgIHUvs4V9ArQtrNcMKfX6oHA/HYq/Gcjzzdnl/+0DPlzyf1z39s5Ualjp2i+bPb68urqyvHfHZ19dmZoiRFcbSFV4i5MpLgjFpqKRd4uEDaL/ZQNsdaQCK6LDEE4gixKN6iNFv2kO+JfB/TWEqBpNaLXDSKYZiWL2Um/58yT6PisHBIRg+3gmduO1ojOed9TDixreV+hYp+4thbfTyGGI6YsnD1oOCE40GX2A9bQzgXPO1gcTMN5SNKuXo7ZuKYoQa19DBABSKDrCG5JrlsJxxXXBoLCV7RsxinlFrsalV6KFTmSZ8vqgsqOysqzBonE9mzkeSsI7z/LZihuu+tY2b8EAZUc4+MExlMKTJOUmBGytFGyYE6ZuwySO8Ay7+rJ8K7yBaWbOUskdQOqRVvygxrTcA3xgxjxwwh1xtg5e+h3gbfgARedDsKzO321wBX4TrfEJM3+aZFMZQlNOWLnTOYZ48kkRGZB9ykXLz26v9ZwivmoI5IjrpkEHARPIHMhxRzPgUSTvO5snhjDqDCRR8fmJHGWYR5Edh4reZCGnd+YWDGY++tKw9XXFRvRc2mvq+p6iEi1DWFEMyyGg7yvu8n3bc6nOoDVFvdhETvasLw3jFne7iNUNMf+pZm5WEStcsT+gnis3TNqRvdtG/E/BVf9ULQoq91eBOxZhRtS8V+dHWbUD/ONl8vRW5l4qd8sP7tnRoK+aOBvkJiWBevWgskYNeJ1cSvD/nhornxyZryrJ9vh3ow+1MZ++9M6naQ8202zUPUDrdN56dv8Zb/AtHvGBiG56zoAAAAAElFTkSuQmCC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604" name="AutoShape 4" descr="data:image/png;base64,iVBORw0KGgoAAAANSUhEUgAAALMAAAAjCAMAAADorMuCAAAAz1BMVEX///+SyD4AZ34qxPQAZHwAaH/w9/iQxzqp1Gig0FVZ0fcAZn8Ibng6iJp5tU2Uyj0AXne66vttnKrC2t/3+/wAbYPl+P4vxvS209kAW3Ti7vF0qrYYlrqrzdR22Pifwcra6exNy/WMtsAAUm4Xeo7P3+NhlKNkoa+Ut8GDsLsxfI+91tzU5+vc9P2GsbyAqLRNk6OUvsiO3vmyy9I1hZckgYmIv2JFkqNmlaRChJal5Pqfx9DR3OBgjZ15sLxZmagASWfAz9VKrMhCjpWUxXPIGYFcAAAHyElEQVRYhc2YD3ucuBGHVU5SW6e0BCQbRGVkFgErMH8MrVdHauJrv/9n6oi1HefJnp208eV+jx0EkcTLaDSaMfrTSf3n3/4Jzb+cndQNehJdE9vCpYmJlUpUMYszXi6RLDQSVVqNuhj9SMnBS6WoFoaWKgVV0cN4McFoMS/QjDmeKaL7nOY5TW8FangwU7GX6I+n9Le//gWfUPD3n07q8glZlElobAN40J1n8a6mJvFwkmaJWT7sTFnfJylpsgCTIGh2pUBjCbJJ9jBBnliG2iBHiJGyJndIcR7yeeBcIW5rL1QmRX84JWB+530p/BozHZKeNYZEKLIch7kNalTxqQ/iLAGz7zrK7hPDGwXfZQaamJUxCmrIA7OyoRejBoYhltSUV0gYPvB5LYA5CYUpvzszy0f4N6oomoJ8NVUBL0/J0ieiTnCudoByn3AeC+NHwJtwn27j9CNz9k7MoTQY7IxWYrzIMad85h4wwwM8iu/N7BcPGkuDVJFHQCk45iutzUQ/7DrBpuSOxKiGhxrtQoZYphv5aGfFO3DjLMbOpQjBHO/q0hjjx6sVVQHeORf4OzPXfV8npq9rrdqmVdQxI5XtK3+NGfqwK/yqBn+OEXK7sd2FFAnSrXwpjsx60LCLJwTLI6vKD6rqToCkP6wNyupD0lvrfW/f6EL0saSPJkPKn5yXh8HqwXYTXd5l2casjFPgmHldmVbThw3Btl9gFtYabK37FmHJGvTQI5tRYV6382PI+Mo96HPqXgtqyd59xGY9XrEc/BExxtD9xkylUxJSFfNw4FI/xrqjgLn14J3YbUYUkYytvkBZcI/kWLzKbPO2bZfQHJl/uXx/ff3+8go4Ly5vbi4vjtf3T6FuCJw3g6vCO7lr1ZudeGaMOHaZdilEhqM+hqwihnP4CT5jTnLUbqZK3Hht5oysFNWJm3JeX2YOuoc3Rc7QpH+4u74BVgA9B/ir82fvonnoVIJNxdY6TBunIWZ66KJLGeqHdpkxFR3VfMZcRw/jQzeMZQWBmI+a46P9i8x4fpxkDOBuZE9++/NpZrRFW7o557F1HKK0Yk89GH36RIZ+Xc/GMxj/aXL2InMgoWdjzF5wQB6eTXj+K8y/jV5iTtwilgkOnGdwZ55rR3nN3l8cmS9+f8yBS1X0gTtmXDnki5+27Xfx6M8XF2e/M+ajO1A1+YEXuEh58ym+OWZ2DXrukywPO4ravJPwFC7wzRH4V+u+HcV9H6EYDg0pNES7WEWxgBsF7hcxJmNoRZK6h0JCcge/Kg8X+o3MsO0eet0FyQegv/yc+Qt1eC5Yw+HUDWmM3UUcghHVO/i//B3cNwVEXrKEBQTtbMAhazHYYi6p4oNvoiAUFtdoCSxkcbk2HsHpiX36IrOH1+YY39aTzOeg55NVZKJ0NpqlSVQYjVKch4REjlkbS8WCivDD9Ik5qLVbv8LeTzhvODZKEmPFEuAD42kftGzUXyK/eg56fg2rh+53J3zj/PLs7PI5tB7wLHnPkCKp10OQTvaHdbYlMMdkW7MCrM8dswJms5L9Zme3JDkKoR3yBkcLWXnN1+EWZX0YfSvzlulDVoA+JCs6BjcIFT8/7sEv4oZo+K0PR96YaG4F2uP8UCnuJc7OA1QvYGchwc4E6WAarC4J2ewcxV6Hcqy0If9KupHLjntpz9vG7ppvZMaq4h4GuwHzFvjYzdXVDUPXZ6fj8372cT69wwUu6YLhRC5FWaGJ7DZfJ97Rn3GT4YITNVjRmneOGfwZd9CjzZK7u6GAbJWWQa4L8OfhxCZ8iTmANKcdt61bBXh+thuuTzPH4SHfztiMujgR5hTiAWKTS5dQFoYxGqHuyhWTYd8gCb2iDkwxZozmUNvkYgIHUvs4V9ArQtrNcMKfX6oHA/HYq/Gcjzzdnl/+0DPlzyf1z39s5Ualjp2i+bPb68urqyvHfHZ19dmZoiRFcbSFV4i5MpLgjFpqKRd4uEDaL/ZQNsdaQCK6LDEE4gixKN6iNFv2kO+JfB/TWEqBpNaLXDSKYZiWL2Um/58yT6PisHBIRg+3gmduO1ojOed9TDixreV+hYp+4thbfTyGGI6YsnD1oOCE40GX2A9bQzgXPO1gcTMN5SNKuXo7ZuKYoQa19DBABSKDrCG5JrlsJxxXXBoLCV7RsxinlFrsalV6KFTmSZ8vqgsqOysqzBonE9mzkeSsI7z/LZihuu+tY2b8EAZUc4+MExlMKTJOUmBGytFGyYE6ZuwySO8Ay7+rJ8K7yBaWbOUskdQOqRVvygxrTcA3xgxjxwwh1xtg5e+h3gbfgARedDsKzO321wBX4TrfEJM3+aZFMZQlNOWLnTOYZ48kkRGZB9ykXLz26v9ZwivmoI5IjrpkEHARPIHMhxRzPgUSTvO5snhjDqDCRR8fmJHGWYR5Edh4reZCGnd+YWDGY++tKw9XXFRvRc2mvq+p6iEi1DWFEMyyGg7yvu8n3bc6nOoDVFvdhETvasLw3jFne7iNUNMf+pZm5WEStcsT+gnis3TNqRvdtG/E/BVf9ULQoq91eBOxZhRtS8V+dHWbUD/ONl8vRW5l4qd8sP7tnRoK+aOBvkJiWBevWgskYNeJ1cSvD/nhornxyZryrJ9vh3ow+1MZ++9M6naQ8202zUPUDrdN56dv8Zb/AtHvGBiG56zoAAAAAElFTkSuQmCC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606" name="AutoShape 6" descr="data:image/jpeg;base64,/9j/4AAQSkZJRgABAQAAAQABAAD/2wCEAAkGBwgHBgkIBwgKCgkLDRYPDQwMDRsUFRAdIB0iLCgdKSsnKC8tMDIxLSonOD0yODUwNjEvLis1PzcsNzI5MC8BCgoKDg0OGxAQGywkICQrLzItLDc3LSssLiwsLywsLC80LCw2LywsLy4sLCw0LCwsLCwsLDY0LCwtNCwsLCwsNP/AABEIAB0AjwMBEQACEQEDEQH/xAAbAAABBQEBAAAAAAAAAAAAAAAFAAIDBAYHAf/EADwQAAEDAwMBAwgHBwUAAAAAAAECAwQABREGEiExE0FRFSIyYXGRkrEUUlRygdLTBxYXIzRTkyQzc8HR/8QAGwEAAgMBAQEAAAAAAAAAAAAAAgMAAQQGBQf/xAAvEQACAgECBAMHBAMAAAAAAAABAgARAyExBBITUSJB0RQVYZGhsfAyUnHBBYHh/9oADAMBAAIRAxEAPwDevaruCHnEpbi4SogZQrx+9XNt/l84YgBd+x9ZmOZoz97bj/bi/Ar81D744jsvyPrK6zRHV1yAJ7OL0+or81Qf5jiOy/I+snWaYX+L2pPs1q/wOfqV2PQWZ/bX7CL+L2pPs1q/wOfqVOgsntrdhHx/2t6jdkNNqjWvC1hJwy53n/kqdBZR4162E3Z1Vcc/7cX4FfmpnsqfGZveWbsPr6zz96rj/bi/Ar81T2VPjJ7yzdh9fWTwtSz35jLK0Rtq1gHCFZ+dC/DIFJ1jMXH5WcKQNf59Ybv1zFrhFwLYS8s7Wu3c2Jz4n2VkVbM9TI/KIJs1+LkpUR27wJ29BU2+zgKSodUlIPPqx+PjRsnnVRWPLrRYH4/8g5F51NEiT5M1LbwMdT8VCI+zaPXlXGOu05PPWj5EJAEUMmZQS2ummkmvd2vrMyMIb7LbbjTa20KilfbqVwoEg8bevdVKqVrCyZMgYUfpv+f6kjt8vDcS9urS0hEeQhuI+przVAqSCevOM1XIukvq5Kf4bRt2vl1ttwt8RL7MpLxa7V5LQSBueCemT3cd/PNWqKQT+bQcmV0ZVu7r7zxFzv51QYin2OwDykKY+inzWwnId3Z7zhPXHq61OVOS5Opl6tXpe1eXf+pds9yuV105AmKkx4Ml4gFbzIWl3PTACxjPv9VCyhWI3jMeR3xhro/eS2K4zn7zMhS5caWy3GaeaeYZKAd5WPrK+rVOoC2IWJ2LEEg6TGyP6h376vnXBP8AqP8AJiDvGUMqeK9E+yrG8k5hZrc5drrFt7Kglch0ICj0Ge+vpTGhcxY15mCzo120hoiyLRbrpc5LM5bW8Ok8fLFIGRzqJubBhXQnWZnQukndS3ZxTDqmoEVzKnlJ5PPA9pFMfJyj4zPiwdQntOvKsloe3tR5mHkjnKwcVXWyDUjSX7Hw7eFW1lG22ePJizHHHCpTBISpB4PFMyZiCAPOIw8KjoxJ2kulraxMBkuKVvZcG3aeKHiMhXwjzhcBgXJ4zuDD1+gP3GCGYkj6O6l1DgWRnoc4/GsaMAdZ62VC60DUitFvlwnFB0Qgyole1hsg7ieTyatmBg40ZTrUqG0XRD1wS1LiuxpjpcLUhClbQRjb16UXMumm0A48ltRFGX7zbXJ9p+iNLShQKDtOdi9pHmn1GhVqNxuRCy1I7NaBDtrsWallxt1xSywlOWmwT6IB7hUZrNiVjx8q0ZUuemESZsd2IpqMyz2eGkN4HmuhZ6eNEuShrF5OH5mBGletwnNs8Ka4p19DhcUMZDy0j3A4oAxEc2MNqYJTpl8Wa1W8TwgW9TbgUGd25SDkHk9KPqeImt4n2c8ire1fSXdPWVyysNRvpSHmWmuzT/ICV8HIyc89/voXfmNw8WLpirmFkf1Dv31fOuDf9R/k/eZzvGUMqeK9E+yrG8k5hZvpvlWJ5LCjN7Udht67s8V9Kaq1mLHzcw5d52uyzJmpX3bTq3S5QtpB3SFIy2fYf/DWRgF1Uz1EYv4XWR/s+RBiHUGn4DwDkeUrYSckpI/6PFE5NhjBxgcrY1jmtP3NTikdjs2j0irg1rPEY63nkrwOYmqhjTAVGgTQ6jzm1+cg+odKRxHiYVNvA2mN7GxhCwz27gw4tuOlgJUBgd9KzYyhom5o4TMMqkgVGalVJXATDgqW3IlrDSXUJJ7Id6vwoEq7MdmvlobmAbdNvCrtBMxCSW476EtDchThQQMnPHPjTGC0aiEZ+YX2MAQb/MTqVDhhOgqkKwoukKd3dGzkYwKYcY5d5nXO3U28/n8If1BHu0a4qmGWpqGuQ2pKUuqJ9HBSEhOSc+BpaFaqo/Krg3el/mkpveUWtIMPIQu6bZTjzgSs4cSVHCTnzs8jjuIxRaF62gEuMQI8Wp/O8saUmyF6iYgSVOh2LbCh5C3Arzt4+XTxqsgHLY7y8Dk5Qp8l/ubms83xVJIqkkHqslsUoqVCZJJyTt61kPAcOTZQQOmvaeeQ7X9hZ+Gq938N+wSdNe0XkO1/YWfhqewcN+wSdNe0qxdI6eiSG5EWzxGXmzuQ423tUk+INbudu8oYkHlDS0haSlXIIwaGMgiHpaxQZSZUO1xmZCTkOtowr30Rdj5wBjUGwIXUAoEHoaGGdZCzDjMNrbaZSlC/SAHWiLsTZMWuJFBAG8UWJHiJKYzSW0qOSEjrUZy25kx4kxilFSehjJWegsPS2pTiSXmkKQk7jwFdauzVQSoJuBI+iLLHlIksokpcQvtE/wCpXjOc+NMOZiKiBwmMNza/OGLpbmrkwhtxx1lbaw428yrattQ7x1HvBoFao50DCpUVp6Cu1tW9ZfLbbvbBwOkOFec7iRjnPNX1DdwOivLyyaBZ2YUkyESJjqyjZ/PkqcGPxNUXJFS0xBTdn5wjQxsVSSKpJP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136525"/>
            <a:ext cx="1371600" cy="28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0" name="AutoShape 2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2" name="AutoShape 4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4" name="AutoShape 6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6" name="AutoShape 8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4" name="그룹 21"/>
          <p:cNvGrpSpPr>
            <a:grpSpLocks/>
          </p:cNvGrpSpPr>
          <p:nvPr/>
        </p:nvGrpSpPr>
        <p:grpSpPr bwMode="auto">
          <a:xfrm>
            <a:off x="866775" y="5076825"/>
            <a:ext cx="1647825" cy="660400"/>
            <a:chOff x="895350" y="5057775"/>
            <a:chExt cx="1971675" cy="790575"/>
          </a:xfrm>
        </p:grpSpPr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895350" y="5057775"/>
              <a:ext cx="1971675" cy="790575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26" name="그림 28" descr="로고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95400" y="5286375"/>
              <a:ext cx="1177925" cy="363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그룹 18"/>
          <p:cNvGrpSpPr>
            <a:grpSpLocks/>
          </p:cNvGrpSpPr>
          <p:nvPr/>
        </p:nvGrpSpPr>
        <p:grpSpPr bwMode="auto">
          <a:xfrm>
            <a:off x="2714625" y="4981575"/>
            <a:ext cx="6248400" cy="789384"/>
            <a:chOff x="2714624" y="4981575"/>
            <a:chExt cx="6248401" cy="789384"/>
          </a:xfrm>
        </p:grpSpPr>
        <p:sp>
          <p:nvSpPr>
            <p:cNvPr id="28" name="Text Box 2"/>
            <p:cNvSpPr txBox="1">
              <a:spLocks noChangeArrowheads="1"/>
            </p:cNvSpPr>
            <p:nvPr/>
          </p:nvSpPr>
          <p:spPr bwMode="auto">
            <a:xfrm>
              <a:off x="2724150" y="5499100"/>
              <a:ext cx="6057901" cy="271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8" tIns="45715" rIns="91428" bIns="45715">
              <a:spAutoFit/>
            </a:bodyPr>
            <a:lstStyle/>
            <a:p>
              <a:pPr algn="just" latinLnBrk="0">
                <a:lnSpc>
                  <a:spcPts val="1350"/>
                </a:lnSpc>
                <a:spcAft>
                  <a:spcPts val="0"/>
                </a:spcAft>
              </a:pP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서울특별시 금천구 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가산디지털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1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로 </a:t>
              </a:r>
              <a:r>
                <a:rPr lang="en-US" altLang="ko-KR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212 </a:t>
              </a:r>
              <a:r>
                <a:rPr lang="ko-KR" altLang="en-US" sz="900" b="1" kern="100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코오롱</a:t>
              </a:r>
              <a:r>
                <a:rPr lang="ko-KR" altLang="en-US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 디지털타워 </a:t>
              </a:r>
              <a:r>
                <a:rPr lang="ko-KR" altLang="en-US" sz="900" b="1" kern="100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애스턴</a:t>
              </a:r>
              <a:r>
                <a:rPr lang="en-US" altLang="ko-KR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 1406</a:t>
              </a:r>
              <a:r>
                <a:rPr lang="ko-KR" altLang="en-US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호 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|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대표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1688.4750 |   </a:t>
              </a:r>
              <a:r>
                <a:rPr lang="ko-KR" altLang="en-US" sz="900" b="1" dirty="0" err="1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웹메이커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21(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주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</a:p>
          </p:txBody>
        </p:sp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>
              <a:off x="2714624" y="4981575"/>
              <a:ext cx="4752975" cy="338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담당자</a:t>
              </a:r>
              <a:r>
                <a:rPr lang="en-US" altLang="ko-KR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안민희</a:t>
              </a:r>
              <a:endParaRPr lang="en-US" altLang="ko-KR" sz="16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2714625" y="5308600"/>
              <a:ext cx="62484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전화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070-4323-1879(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직통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) | 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팩스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02.864.4756 |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minhee@webmaker21.net 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| 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hlinkClick r:id="rId5"/>
                </a:rPr>
                <a:t>http://www.webmaker21.net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0" y="257172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dirty="0" smtClean="0">
                <a:solidFill>
                  <a:srgbClr val="00CCFF"/>
                </a:solidFill>
                <a:effectLst/>
                <a:latin typeface="나눔고딕" pitchFamily="50" charset="-127"/>
                <a:ea typeface="나눔고딕" pitchFamily="50" charset="-127"/>
              </a:rPr>
              <a:t>통신판매신고 신청 가이드</a:t>
            </a:r>
            <a:endParaRPr lang="en-US" altLang="ko-KR" sz="2400" b="1" dirty="0" smtClean="0">
              <a:solidFill>
                <a:srgbClr val="00CCFF"/>
              </a:solidFill>
              <a:effectLst/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776288" y="4280693"/>
            <a:ext cx="7620000" cy="1588"/>
          </a:xfrm>
          <a:prstGeom prst="line">
            <a:avLst/>
          </a:prstGeom>
          <a:ln w="63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47713" y="1356518"/>
            <a:ext cx="7620000" cy="1588"/>
          </a:xfrm>
          <a:prstGeom prst="line">
            <a:avLst/>
          </a:prstGeom>
          <a:ln w="63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7732" r="12298" b="28171"/>
          <a:stretch>
            <a:fillRect/>
          </a:stretch>
        </p:blipFill>
        <p:spPr bwMode="auto">
          <a:xfrm>
            <a:off x="1545115" y="2590514"/>
            <a:ext cx="6098876" cy="288234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9525" y="1450407"/>
            <a:ext cx="9134475" cy="523874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3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02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통신판매신고 신청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0" name="직사각형 19"/>
          <p:cNvSpPr/>
          <p:nvPr/>
        </p:nvSpPr>
        <p:spPr>
          <a:xfrm>
            <a:off x="0" y="2000935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  <a:hlinkClick r:id="rId4"/>
              </a:rPr>
              <a:t>http://www.minwon.go.kr/main?a=AA020InfoMainApp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1468286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통신판매신고신청을 하기 위해 </a:t>
            </a:r>
            <a:r>
              <a:rPr lang="ko-KR" altLang="en-US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민원</a:t>
            </a:r>
            <a:r>
              <a: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24</a:t>
            </a:r>
            <a:r>
              <a:rPr lang="ko-KR" altLang="en-US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홈페이지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에 접속해주세요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신청 </a:t>
            </a:r>
            <a:r>
              <a:rPr lang="en-US" altLang="ko-KR" sz="10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URL(</a:t>
            </a:r>
            <a:r>
              <a:rPr lang="ko-KR" altLang="en-US" sz="10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아래주소를 클릭해주세요</a:t>
            </a:r>
            <a:r>
              <a:rPr lang="en-US" altLang="ko-KR" sz="10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 l="4646" t="3643"/>
          <a:stretch>
            <a:fillRect/>
          </a:stretch>
        </p:blipFill>
        <p:spPr bwMode="auto">
          <a:xfrm>
            <a:off x="2830796" y="3485515"/>
            <a:ext cx="1326147" cy="181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2751827" y="3349637"/>
            <a:ext cx="517585" cy="1282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2912853" y="3720572"/>
            <a:ext cx="874143" cy="1466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0" y="2288013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통신판매신고신청 필요 서류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공인인증서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사업자등록증사본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구매안전서비스 이용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확인증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에스크로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03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통신판매신고 신청 가이드</a:t>
              </a:r>
              <a:endParaRPr lang="ko-KR" altLang="en-US" sz="16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42198" y="1080818"/>
            <a:ext cx="2513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민원신청</a:t>
            </a:r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인터넷신청 전체민원을 누른 후</a:t>
            </a:r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화면입니다</a:t>
            </a:r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8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23199" t="1142" r="31423" b="4562"/>
          <a:stretch>
            <a:fillRect/>
          </a:stretch>
        </p:blipFill>
        <p:spPr bwMode="auto">
          <a:xfrm>
            <a:off x="518574" y="1316873"/>
            <a:ext cx="4683154" cy="448007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3" name="직사각형 22"/>
          <p:cNvSpPr/>
          <p:nvPr/>
        </p:nvSpPr>
        <p:spPr>
          <a:xfrm>
            <a:off x="2251495" y="2380891"/>
            <a:ext cx="2172868" cy="3364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5342962" y="2402313"/>
            <a:ext cx="29899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1.  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통신판매업신고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입력 후 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검색 클릭해주세요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2.  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하단에 통신판매업신고를 확인 후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신청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해주세요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1639019" y="4137805"/>
            <a:ext cx="3545456" cy="3364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1949570" y="2268747"/>
            <a:ext cx="232913" cy="2501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358873" y="2402313"/>
            <a:ext cx="232913" cy="2501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644770" y="3810000"/>
            <a:ext cx="232913" cy="2501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364624" y="2727241"/>
            <a:ext cx="232913" cy="2501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04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통신판매신고 신청 가이드</a:t>
              </a:r>
              <a:endParaRPr lang="ko-KR" altLang="en-US" sz="16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5209" y="2081657"/>
            <a:ext cx="3503493" cy="244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718246" y="1573818"/>
            <a:ext cx="29482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회원가입화면입니다</a:t>
            </a:r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endParaRPr lang="en-US" altLang="ko-KR" sz="8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회원이실 경우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아이디 또는 공인인증서로 로그인 하시면 됩니다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비회원이실 경우 기본적인 정보입력 후 서비스 이용 가능합니다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8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4364" y="2131863"/>
            <a:ext cx="4236558" cy="302874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cxnSp>
        <p:nvCxnSpPr>
          <p:cNvPr id="21" name="꺾인 연결선 20"/>
          <p:cNvCxnSpPr/>
          <p:nvPr/>
        </p:nvCxnSpPr>
        <p:spPr>
          <a:xfrm flipV="1">
            <a:off x="1940946" y="2570672"/>
            <a:ext cx="2483416" cy="1500996"/>
          </a:xfrm>
          <a:prstGeom prst="bentConnector3">
            <a:avLst>
              <a:gd name="adj1" fmla="val 90641"/>
            </a:avLst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734538" y="2536238"/>
            <a:ext cx="12570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개인</a:t>
            </a:r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법인 확인해주세요</a:t>
            </a:r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8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468914" y="2540911"/>
            <a:ext cx="3303485" cy="2480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05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통신판매신고 신청 가이드</a:t>
              </a:r>
              <a:endParaRPr lang="ko-KR" altLang="en-US" sz="16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35624" t="23493" r="31308" b="24818"/>
          <a:stretch>
            <a:fillRect/>
          </a:stretch>
        </p:blipFill>
        <p:spPr bwMode="auto">
          <a:xfrm>
            <a:off x="555988" y="879719"/>
            <a:ext cx="3101612" cy="523081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3679838" y="838128"/>
            <a:ext cx="21868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표시는 필수 입력사항입니다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공인인증서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가 있어야 신청 가능합니다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endParaRPr lang="en-US" altLang="ko-KR" sz="8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8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신고증</a:t>
            </a:r>
            <a:r>
              <a:rPr lang="ko-KR" altLang="en-US" sz="8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수령 시 면허세가 부과되는 민원입니다</a:t>
            </a:r>
            <a:r>
              <a:rPr lang="en-US" altLang="ko-KR" sz="8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endParaRPr lang="en-US" altLang="ko-KR" sz="8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8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8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endParaRPr lang="ko-KR" altLang="en-US" sz="8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951351" y="2743201"/>
            <a:ext cx="184029" cy="19766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890391" y="3116581"/>
            <a:ext cx="184029" cy="19766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821811" y="5056506"/>
            <a:ext cx="184029" cy="19766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 flipV="1">
            <a:off x="1109663" y="2775274"/>
            <a:ext cx="2829877" cy="795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3893820" y="2679115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판매하고자 하는 홈페이지 주소</a:t>
            </a:r>
            <a:endParaRPr lang="en-US" altLang="ko-KR" sz="8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1" name="직선 화살표 연결선 30"/>
          <p:cNvCxnSpPr/>
          <p:nvPr/>
        </p:nvCxnSpPr>
        <p:spPr>
          <a:xfrm flipV="1">
            <a:off x="1071563" y="3169920"/>
            <a:ext cx="2875597" cy="24784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3893820" y="3060115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(153-771) 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서울 금천구 가산동 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569-21 IDC-SMILE 1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센터 </a:t>
            </a:r>
            <a:r>
              <a:rPr lang="ko-KR" altLang="en-US" sz="800" b="1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대륭테크노타워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차 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8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800" b="1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도로명주소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서울시 금천구 가산디지털 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로 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33-33</a:t>
            </a:r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972503" y="5067300"/>
            <a:ext cx="3005772" cy="24784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3932555" y="4972735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사업자등록증과 구매안전서비스이용확인증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800" b="1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에스크로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을 첨부하시면 됩니다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*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구매안전서비스이용확인증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800" b="1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에스크로</a:t>
            </a:r>
            <a:r>
              <a:rPr lang="en-US" altLang="ko-KR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는 주거래은행 홈페이지에서 이용확인증 발급이 가능합니다</a:t>
            </a:r>
            <a:r>
              <a:rPr lang="en-US" altLang="ko-KR" sz="800" b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8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7438" y="684578"/>
            <a:ext cx="16866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통신판매업신고서 신청화면입니다</a:t>
            </a:r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8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3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06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쇼핑몰 전자결제 신청 가이드</a:t>
              </a:r>
              <a:endParaRPr lang="ko-KR" altLang="en-US" sz="16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-1" y="2722246"/>
            <a:ext cx="9134475" cy="1476374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0" y="298323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통신판매업 신고양식을 모두 작성 후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신청하면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평균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2~3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일 정도 소요됩니다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ctr"/>
            <a:endParaRPr lang="en-US" altLang="ko-KR" sz="16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신청내역에서 신청상태를 확인할 수 있으며 완료 후 기재하신 휴대폰 번호로 문자가 전송됩니다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해당 구청에서 통신판매업 </a:t>
            </a:r>
            <a:r>
              <a:rPr lang="ko-KR" altLang="en-US" sz="11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신고증</a:t>
            </a:r>
            <a:r>
              <a:rPr lang="ko-KR" altLang="en-US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교부를 받으시면 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2" name="그룹 12"/>
          <p:cNvGrpSpPr>
            <a:grpSpLocks/>
          </p:cNvGrpSpPr>
          <p:nvPr/>
        </p:nvGrpSpPr>
        <p:grpSpPr bwMode="auto">
          <a:xfrm>
            <a:off x="2619375" y="2343150"/>
            <a:ext cx="5534025" cy="1220556"/>
            <a:chOff x="2981325" y="1980906"/>
            <a:chExt cx="5534025" cy="1221298"/>
          </a:xfrm>
        </p:grpSpPr>
        <p:sp>
          <p:nvSpPr>
            <p:cNvPr id="17414" name="Text Box 2"/>
            <p:cNvSpPr txBox="1">
              <a:spLocks noChangeArrowheads="1"/>
            </p:cNvSpPr>
            <p:nvPr/>
          </p:nvSpPr>
          <p:spPr bwMode="auto">
            <a:xfrm>
              <a:off x="2981325" y="1980906"/>
              <a:ext cx="5534025" cy="33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궁금하신 내용 있으면 아래로 연락주세요</a:t>
              </a:r>
              <a:r>
                <a:rPr lang="en-US" altLang="ko-KR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^^.</a:t>
              </a:r>
              <a:endParaRPr lang="en-US" altLang="ko-KR" sz="14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415" name="TextBox 10"/>
            <p:cNvSpPr txBox="1">
              <a:spLocks noChangeArrowheads="1"/>
            </p:cNvSpPr>
            <p:nvPr/>
          </p:nvSpPr>
          <p:spPr bwMode="auto">
            <a:xfrm>
              <a:off x="3276600" y="2447693"/>
              <a:ext cx="3314700" cy="754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4300" b="1" dirty="0">
                  <a:solidFill>
                    <a:srgbClr val="00CCFF"/>
                  </a:solidFill>
                  <a:latin typeface="나눔손글씨 붓" pitchFamily="66" charset="-127"/>
                  <a:ea typeface="나눔손글씨 붓" pitchFamily="66" charset="-127"/>
                </a:rPr>
                <a:t>Thank you ;- )</a:t>
              </a:r>
              <a:endParaRPr lang="ko-KR" altLang="en-US" sz="4300" dirty="0">
                <a:latin typeface="나눔손글씨 붓" pitchFamily="66" charset="-127"/>
                <a:ea typeface="나눔손글씨 붓" pitchFamily="66" charset="-127"/>
              </a:endParaRPr>
            </a:p>
          </p:txBody>
        </p:sp>
      </p:grpSp>
      <p:sp>
        <p:nvSpPr>
          <p:cNvPr id="10" name="TextBox 25"/>
          <p:cNvSpPr txBox="1">
            <a:spLocks noChangeArrowheads="1"/>
          </p:cNvSpPr>
          <p:nvPr/>
        </p:nvSpPr>
        <p:spPr bwMode="auto">
          <a:xfrm>
            <a:off x="-9525" y="3916363"/>
            <a:ext cx="9144000" cy="47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TEL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070-4323-1879(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直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) |  FAX  02.864.4756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|  minhee@webmaker21.net |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http://www.webmaker21.net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endParaRPr lang="en-US" altLang="ko-KR" sz="900" b="1" dirty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 latinLnBrk="0">
              <a:lnSpc>
                <a:spcPts val="1350"/>
              </a:lnSpc>
              <a:spcAft>
                <a:spcPts val="0"/>
              </a:spcAft>
            </a:pP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서울특별시 금천구 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가산디지털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로 </a:t>
            </a:r>
            <a:r>
              <a:rPr lang="en-US" altLang="ko-KR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212 </a:t>
            </a:r>
            <a:r>
              <a:rPr lang="ko-KR" altLang="en-US" sz="900" b="1" kern="100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코오롱</a:t>
            </a:r>
            <a:r>
              <a:rPr lang="ko-KR" altLang="en-US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 디지털타워 </a:t>
            </a:r>
            <a:r>
              <a:rPr lang="ko-KR" altLang="en-US" sz="900" b="1" kern="100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애스턴</a:t>
            </a:r>
            <a:r>
              <a:rPr lang="en-US" altLang="ko-KR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 1406</a:t>
            </a:r>
            <a:r>
              <a:rPr lang="ko-KR" altLang="en-US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호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웹메이커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21(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)  </a:t>
            </a:r>
            <a:endParaRPr lang="ko-KR" altLang="en-US" sz="900" dirty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1">
              <a:lumMod val="85000"/>
            </a:schemeClr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800" dirty="0" smtClean="0">
            <a:latin typeface="나눔고딕" pitchFamily="50" charset="-127"/>
            <a:ea typeface="나눔고딕" pitchFamily="50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23873</TotalTime>
  <Words>330</Words>
  <Application>Microsoft Office PowerPoint</Application>
  <PresentationFormat>화면 슬라이드 쇼(4:3)</PresentationFormat>
  <Paragraphs>60</Paragraphs>
  <Slides>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굴림</vt:lpstr>
      <vt:lpstr>Arial</vt:lpstr>
      <vt:lpstr>나눔고딕</vt:lpstr>
      <vt:lpstr>Times New Roman</vt:lpstr>
      <vt:lpstr>나눔손글씨 붓</vt:lpstr>
      <vt:lpstr>맑은 고딕</vt:lpstr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Company>oktomato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박정환</dc:creator>
  <cp:lastModifiedBy>user</cp:lastModifiedBy>
  <cp:revision>3259</cp:revision>
  <dcterms:created xsi:type="dcterms:W3CDTF">2009-05-13T02:30:39Z</dcterms:created>
  <dcterms:modified xsi:type="dcterms:W3CDTF">2017-01-11T08:42:14Z</dcterms:modified>
</cp:coreProperties>
</file>