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66" r:id="rId4"/>
    <p:sldId id="276" r:id="rId5"/>
    <p:sldId id="278" r:id="rId6"/>
    <p:sldId id="279" r:id="rId7"/>
    <p:sldId id="280" r:id="rId8"/>
    <p:sldId id="277" r:id="rId9"/>
    <p:sldId id="268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-18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5B6C9-A513-473E-9FB6-CAA67BB58ED6}" type="datetimeFigureOut">
              <a:rPr lang="ko-KR" altLang="en-US" smtClean="0"/>
              <a:pPr/>
              <a:t>2019-10-08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3A81D-9FDA-4FAA-9665-8F293DD461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nstagram.com/accounts/login/?next=/developer/registe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nstagram.com/developer/registe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instagram.com/developer/clients/registe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instagram.com/oauth/authorize/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develope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436097" y="4941168"/>
          <a:ext cx="3232398" cy="11715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6799"/>
                <a:gridCol w="251805"/>
                <a:gridCol w="2173794"/>
              </a:tblGrid>
              <a:tr h="2343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 smtClean="0"/>
                        <a:t>프로젝트명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1" dirty="0" smtClean="0"/>
                        <a:t>: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err="1" smtClean="0"/>
                        <a:t>인스타그램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코드값</a:t>
                      </a:r>
                      <a:r>
                        <a:rPr lang="ko-KR" altLang="en-US" sz="900" baseline="0" dirty="0" smtClean="0"/>
                        <a:t> 확인</a:t>
                      </a:r>
                      <a:endParaRPr lang="ko-KR" altLang="en-US" sz="900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smtClean="0"/>
                        <a:t>작성자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1" dirty="0" smtClean="0"/>
                        <a:t>: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곽선아</a:t>
                      </a:r>
                      <a:endParaRPr lang="ko-KR" altLang="en-US" sz="900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 smtClean="0"/>
                        <a:t>확인자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1" dirty="0" smtClean="0"/>
                        <a:t>: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smtClean="0"/>
                        <a:t>작성일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1" dirty="0" smtClean="0"/>
                        <a:t>: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2019-10-08</a:t>
                      </a:r>
                      <a:endParaRPr lang="ko-KR" altLang="en-US" sz="900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smtClean="0"/>
                        <a:t>문서버전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1" dirty="0" smtClean="0"/>
                        <a:t>:</a:t>
                      </a:r>
                      <a:endParaRPr lang="ko-KR" altLang="en-US" sz="900" b="1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smtClean="0"/>
                        <a:t>V1</a:t>
                      </a:r>
                      <a:r>
                        <a:rPr lang="en-US" altLang="ko-KR" sz="900" baseline="0" smtClean="0"/>
                        <a:t>.0.2</a:t>
                      </a:r>
                      <a:endParaRPr lang="ko-KR" altLang="en-US" sz="900" dirty="0"/>
                    </a:p>
                  </a:txBody>
                  <a:tcPr marL="91455" marR="91455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0" y="2362572"/>
            <a:ext cx="9144000" cy="1714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인스타그램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클라이언트 아이디 생성 및 </a:t>
            </a:r>
            <a:r>
              <a:rPr kumimoji="0"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코드값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반환받기</a:t>
            </a:r>
            <a:endParaRPr kumimoji="0" lang="en-US" altLang="ko-KR" sz="2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717" y="1412776"/>
            <a:ext cx="3450195" cy="485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01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인스타그램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로그인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692696"/>
            <a:ext cx="5109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4"/>
              </a:rPr>
              <a:t>https://www.instagram.com/accounts/login/?next=/developer/register/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ko-KR" altLang="en-US" sz="1200" dirty="0" err="1" smtClean="0"/>
              <a:t>인스타그램</a:t>
            </a:r>
            <a:r>
              <a:rPr lang="ko-KR" altLang="en-US" sz="1200" dirty="0" smtClean="0"/>
              <a:t> 계정이 없으시면 가입 후 로그인 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>
          <a:xfrm>
            <a:off x="971600" y="2564904"/>
            <a:ext cx="2376264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71600" y="4725144"/>
            <a:ext cx="237626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449503"/>
            <a:ext cx="7200800" cy="488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디벨로퍼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계정생성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2051720" y="3068960"/>
            <a:ext cx="5328592" cy="2448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79512" y="692696"/>
            <a:ext cx="3536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4"/>
              </a:rPr>
              <a:t>https://www.instagram.com/developer/register/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ko-KR" altLang="en-US" sz="1200" dirty="0" smtClean="0"/>
              <a:t>위 </a:t>
            </a:r>
            <a:r>
              <a:rPr lang="en-US" altLang="ko-KR" sz="1200" dirty="0" smtClean="0"/>
              <a:t>URL</a:t>
            </a:r>
            <a:r>
              <a:rPr lang="ko-KR" altLang="en-US" sz="1200" dirty="0" smtClean="0"/>
              <a:t>에 접속하여 디벨러퍼 계정을 생성합니다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2195736" y="5958219"/>
            <a:ext cx="720080" cy="2790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405869" y="3212976"/>
            <a:ext cx="3542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http://</a:t>
            </a:r>
            <a:r>
              <a:rPr lang="en-US" sz="1600" dirty="0" smtClean="0">
                <a:solidFill>
                  <a:srgbClr val="FF0000"/>
                </a:solidFill>
              </a:rPr>
              <a:t>www.webmaker21.net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5869" y="3501008"/>
            <a:ext cx="2606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</a:t>
            </a:r>
            <a:r>
              <a:rPr lang="en-US" sz="1600" dirty="0" smtClean="0">
                <a:solidFill>
                  <a:srgbClr val="FF0000"/>
                </a:solidFill>
              </a:rPr>
              <a:t>01012344568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25749" y="4170566"/>
            <a:ext cx="2606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Get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instagram</a:t>
            </a:r>
            <a:r>
              <a:rPr lang="en-US" altLang="ko-KR" sz="1600" dirty="0" smtClean="0">
                <a:solidFill>
                  <a:srgbClr val="FF0000"/>
                </a:solidFill>
              </a:rPr>
              <a:t> feeds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195736" y="5661248"/>
            <a:ext cx="24482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2267744" y="5589240"/>
            <a:ext cx="178908" cy="169492"/>
          </a:xfrm>
          <a:custGeom>
            <a:avLst/>
            <a:gdLst>
              <a:gd name="connsiteX0" fmla="*/ 0 w 330925"/>
              <a:gd name="connsiteY0" fmla="*/ 209005 h 313508"/>
              <a:gd name="connsiteX1" fmla="*/ 130628 w 330925"/>
              <a:gd name="connsiteY1" fmla="*/ 313508 h 313508"/>
              <a:gd name="connsiteX2" fmla="*/ 330925 w 330925"/>
              <a:gd name="connsiteY2" fmla="*/ 34834 h 313508"/>
              <a:gd name="connsiteX3" fmla="*/ 252548 w 330925"/>
              <a:gd name="connsiteY3" fmla="*/ 0 h 313508"/>
              <a:gd name="connsiteX4" fmla="*/ 130628 w 330925"/>
              <a:gd name="connsiteY4" fmla="*/ 182880 h 313508"/>
              <a:gd name="connsiteX5" fmla="*/ 34834 w 330925"/>
              <a:gd name="connsiteY5" fmla="*/ 113211 h 313508"/>
              <a:gd name="connsiteX6" fmla="*/ 0 w 330925"/>
              <a:gd name="connsiteY6" fmla="*/ 209005 h 31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0925" h="313508">
                <a:moveTo>
                  <a:pt x="0" y="209005"/>
                </a:moveTo>
                <a:lnTo>
                  <a:pt x="130628" y="313508"/>
                </a:lnTo>
                <a:lnTo>
                  <a:pt x="330925" y="34834"/>
                </a:lnTo>
                <a:lnTo>
                  <a:pt x="252548" y="0"/>
                </a:lnTo>
                <a:lnTo>
                  <a:pt x="130628" y="182880"/>
                </a:lnTo>
                <a:lnTo>
                  <a:pt x="34834" y="113211"/>
                </a:lnTo>
                <a:lnTo>
                  <a:pt x="0" y="209005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196752"/>
            <a:ext cx="4032448" cy="528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클라이언트 아이디 생성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620688"/>
            <a:ext cx="7444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4"/>
              </a:rPr>
              <a:t>https://www.instagram.com/developer/clients/register/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ko-KR" altLang="en-US" sz="1200" dirty="0" smtClean="0"/>
              <a:t>위 </a:t>
            </a:r>
            <a:r>
              <a:rPr lang="en-US" altLang="ko-KR" sz="1200" dirty="0" smtClean="0"/>
              <a:t>URL</a:t>
            </a:r>
            <a:r>
              <a:rPr lang="ko-KR" altLang="en-US" sz="1200" dirty="0" smtClean="0"/>
              <a:t>에 접속하거나 최상단 </a:t>
            </a:r>
            <a:r>
              <a:rPr lang="en-US" altLang="ko-KR" sz="1200" dirty="0" smtClean="0"/>
              <a:t>                               </a:t>
            </a:r>
            <a:r>
              <a:rPr lang="ko-KR" altLang="en-US" sz="1200" dirty="0" smtClean="0"/>
              <a:t>버튼을 클릭하여 클라이언트 아이디를 생성합니다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403648" y="3450486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http://</a:t>
            </a:r>
            <a:r>
              <a:rPr lang="en-US" sz="1600" dirty="0" smtClean="0">
                <a:solidFill>
                  <a:srgbClr val="FF0000"/>
                </a:solidFill>
              </a:rPr>
              <a:t>www.webmaker21.net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8" y="3234462"/>
            <a:ext cx="2606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webmaker21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3648" y="2564904"/>
            <a:ext cx="2606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instagram</a:t>
            </a:r>
            <a:r>
              <a:rPr lang="en-US" altLang="ko-KR" sz="1600" dirty="0" smtClean="0">
                <a:solidFill>
                  <a:srgbClr val="FF0000"/>
                </a:solidFill>
              </a:rPr>
              <a:t> feeds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3648" y="1916832"/>
            <a:ext cx="2606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webmaker21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03648" y="3810526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ex ) http://</a:t>
            </a:r>
            <a:r>
              <a:rPr lang="en-US" sz="1600" dirty="0" smtClean="0">
                <a:solidFill>
                  <a:srgbClr val="FF0000"/>
                </a:solidFill>
              </a:rPr>
              <a:t>www.webmaker21.net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51520" y="1916832"/>
            <a:ext cx="4464496" cy="3024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51520" y="1628800"/>
            <a:ext cx="57606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51520" y="6093296"/>
            <a:ext cx="57606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85070" y="854993"/>
            <a:ext cx="14668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5976" y="1268760"/>
            <a:ext cx="4452971" cy="494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1268761"/>
            <a:ext cx="3624943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en-US" altLang="ko-KR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Cliden</a:t>
              </a:r>
              <a:r>
                <a:rPr lang="en-US" altLang="ko-KR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ID, Valid redirect URLs 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확인하기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4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703729"/>
            <a:ext cx="583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클라이언트 아이디 생성 후   </a:t>
            </a:r>
            <a:r>
              <a:rPr lang="en-US" altLang="ko-KR" sz="1200" dirty="0" smtClean="0"/>
              <a:t>MANAGE 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-&gt;  Security Client  </a:t>
            </a:r>
            <a:r>
              <a:rPr lang="ko-KR" altLang="en-US" sz="1200" dirty="0" smtClean="0"/>
              <a:t>클릭하여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/>
              <a:t>Disable implicit </a:t>
            </a:r>
            <a:r>
              <a:rPr lang="en-US" altLang="ko-KR" sz="1200" dirty="0" err="1" smtClean="0"/>
              <a:t>Oauth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클릭 해제를 하고</a:t>
            </a:r>
            <a:r>
              <a:rPr lang="en-US" altLang="ko-KR" sz="1200" dirty="0" smtClean="0"/>
              <a:t> ID </a:t>
            </a:r>
            <a:r>
              <a:rPr lang="ko-KR" altLang="en-US" sz="1200" dirty="0" smtClean="0"/>
              <a:t>와 </a:t>
            </a:r>
            <a:r>
              <a:rPr lang="en-US" altLang="ko-KR" sz="1200" dirty="0" smtClean="0"/>
              <a:t>Valid redirect URLs </a:t>
            </a:r>
            <a:r>
              <a:rPr lang="ko-KR" altLang="en-US" sz="1200" dirty="0" smtClean="0"/>
              <a:t>를 확인합니다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3347864" y="1844824"/>
            <a:ext cx="43204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436096" y="1772816"/>
            <a:ext cx="165618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491880" y="2276872"/>
            <a:ext cx="691278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499992" y="4293096"/>
            <a:ext cx="4176464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4860032" y="2492896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5508104" y="1675332"/>
            <a:ext cx="178908" cy="169492"/>
          </a:xfrm>
          <a:custGeom>
            <a:avLst/>
            <a:gdLst>
              <a:gd name="connsiteX0" fmla="*/ 0 w 330925"/>
              <a:gd name="connsiteY0" fmla="*/ 209005 h 313508"/>
              <a:gd name="connsiteX1" fmla="*/ 130628 w 330925"/>
              <a:gd name="connsiteY1" fmla="*/ 313508 h 313508"/>
              <a:gd name="connsiteX2" fmla="*/ 330925 w 330925"/>
              <a:gd name="connsiteY2" fmla="*/ 34834 h 313508"/>
              <a:gd name="connsiteX3" fmla="*/ 252548 w 330925"/>
              <a:gd name="connsiteY3" fmla="*/ 0 h 313508"/>
              <a:gd name="connsiteX4" fmla="*/ 130628 w 330925"/>
              <a:gd name="connsiteY4" fmla="*/ 182880 h 313508"/>
              <a:gd name="connsiteX5" fmla="*/ 34834 w 330925"/>
              <a:gd name="connsiteY5" fmla="*/ 113211 h 313508"/>
              <a:gd name="connsiteX6" fmla="*/ 0 w 330925"/>
              <a:gd name="connsiteY6" fmla="*/ 209005 h 31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0925" h="313508">
                <a:moveTo>
                  <a:pt x="0" y="209005"/>
                </a:moveTo>
                <a:lnTo>
                  <a:pt x="130628" y="313508"/>
                </a:lnTo>
                <a:lnTo>
                  <a:pt x="330925" y="34834"/>
                </a:lnTo>
                <a:lnTo>
                  <a:pt x="252548" y="0"/>
                </a:lnTo>
                <a:lnTo>
                  <a:pt x="130628" y="182880"/>
                </a:lnTo>
                <a:lnTo>
                  <a:pt x="34834" y="113211"/>
                </a:lnTo>
                <a:lnTo>
                  <a:pt x="0" y="209005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580112" y="2852936"/>
            <a:ext cx="122413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5580112" y="2708920"/>
            <a:ext cx="178908" cy="169492"/>
          </a:xfrm>
          <a:custGeom>
            <a:avLst/>
            <a:gdLst>
              <a:gd name="connsiteX0" fmla="*/ 0 w 330925"/>
              <a:gd name="connsiteY0" fmla="*/ 209005 h 313508"/>
              <a:gd name="connsiteX1" fmla="*/ 130628 w 330925"/>
              <a:gd name="connsiteY1" fmla="*/ 313508 h 313508"/>
              <a:gd name="connsiteX2" fmla="*/ 330925 w 330925"/>
              <a:gd name="connsiteY2" fmla="*/ 34834 h 313508"/>
              <a:gd name="connsiteX3" fmla="*/ 252548 w 330925"/>
              <a:gd name="connsiteY3" fmla="*/ 0 h 313508"/>
              <a:gd name="connsiteX4" fmla="*/ 130628 w 330925"/>
              <a:gd name="connsiteY4" fmla="*/ 182880 h 313508"/>
              <a:gd name="connsiteX5" fmla="*/ 34834 w 330925"/>
              <a:gd name="connsiteY5" fmla="*/ 113211 h 313508"/>
              <a:gd name="connsiteX6" fmla="*/ 0 w 330925"/>
              <a:gd name="connsiteY6" fmla="*/ 209005 h 31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0925" h="313508">
                <a:moveTo>
                  <a:pt x="0" y="209005"/>
                </a:moveTo>
                <a:lnTo>
                  <a:pt x="130628" y="313508"/>
                </a:lnTo>
                <a:lnTo>
                  <a:pt x="330925" y="34834"/>
                </a:lnTo>
                <a:lnTo>
                  <a:pt x="252548" y="0"/>
                </a:lnTo>
                <a:lnTo>
                  <a:pt x="130628" y="182880"/>
                </a:lnTo>
                <a:lnTo>
                  <a:pt x="34834" y="113211"/>
                </a:lnTo>
                <a:lnTo>
                  <a:pt x="0" y="209005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5976" y="1628800"/>
            <a:ext cx="4566018" cy="3634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1700808"/>
            <a:ext cx="381329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en-US" altLang="ko-KR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주소이동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4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692696"/>
            <a:ext cx="60083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URL : </a:t>
            </a:r>
            <a:r>
              <a:rPr lang="en-US" sz="1200" dirty="0" smtClean="0">
                <a:hlinkClick r:id="rId5"/>
              </a:rPr>
              <a:t>https://www.instagram.com/oauth/authorize/</a:t>
            </a:r>
            <a:r>
              <a:rPr lang="en-US" sz="1200" dirty="0" smtClean="0"/>
              <a:t>?</a:t>
            </a:r>
          </a:p>
          <a:p>
            <a:r>
              <a:rPr lang="en-US" sz="1200" dirty="0" err="1" smtClean="0"/>
              <a:t>client_id</a:t>
            </a:r>
            <a:r>
              <a:rPr lang="en-US" sz="1200" dirty="0" smtClean="0"/>
              <a:t>=</a:t>
            </a:r>
            <a:r>
              <a:rPr lang="ko-KR" altLang="en-US" sz="1200" dirty="0" smtClean="0">
                <a:solidFill>
                  <a:srgbClr val="92D050"/>
                </a:solidFill>
              </a:rPr>
              <a:t>클라이언트아이디</a:t>
            </a:r>
            <a:r>
              <a:rPr lang="en-US" sz="1200" dirty="0" smtClean="0"/>
              <a:t>&amp;</a:t>
            </a:r>
            <a:r>
              <a:rPr lang="en-US" sz="1200" dirty="0" err="1" smtClean="0"/>
              <a:t>redirect_uri</a:t>
            </a:r>
            <a:r>
              <a:rPr lang="en-US" sz="1200" dirty="0" smtClean="0"/>
              <a:t>=</a:t>
            </a:r>
            <a:r>
              <a:rPr lang="ko-KR" alt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리다이렉트</a:t>
            </a:r>
            <a:r>
              <a:rPr lang="en-US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URL</a:t>
            </a:r>
            <a:r>
              <a:rPr lang="en-US" sz="1200" dirty="0" err="1" smtClean="0"/>
              <a:t>&amp;response_type</a:t>
            </a:r>
            <a:r>
              <a:rPr lang="en-US" sz="1200" dirty="0" smtClean="0"/>
              <a:t>=code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ko-KR" altLang="en-US" sz="1200" dirty="0" smtClean="0"/>
              <a:t>클라이언트 아이디와 </a:t>
            </a:r>
            <a:r>
              <a:rPr lang="ko-KR" altLang="en-US" sz="1200" dirty="0" err="1" smtClean="0"/>
              <a:t>리다이렉트를</a:t>
            </a:r>
            <a:r>
              <a:rPr lang="ko-KR" altLang="en-US" sz="1200" dirty="0" smtClean="0"/>
              <a:t> 넣고 </a:t>
            </a:r>
            <a:r>
              <a:rPr lang="en-US" altLang="ko-KR" sz="1200" dirty="0" smtClean="0"/>
              <a:t>URL </a:t>
            </a:r>
            <a:r>
              <a:rPr lang="ko-KR" altLang="en-US" sz="1200" dirty="0" smtClean="0"/>
              <a:t>접속하면 권한요청 페이지가 나옵니다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ko-KR" altLang="en-US" sz="1200" dirty="0" smtClean="0"/>
              <a:t>승인을 클릭합니다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8100392" y="3573016"/>
            <a:ext cx="576064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259632" y="2204864"/>
            <a:ext cx="2088232" cy="288032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475656" y="3356992"/>
            <a:ext cx="1152128" cy="288032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3995936" y="2852936"/>
            <a:ext cx="691278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4824536" cy="520700"/>
            <a:chOff x="498475" y="284163"/>
            <a:chExt cx="482453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427684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en-US" altLang="ko-KR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code 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값 확인 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703729"/>
            <a:ext cx="3962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인스타그램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피드를</a:t>
            </a:r>
            <a:r>
              <a:rPr lang="ko-KR" altLang="en-US" sz="1200" dirty="0" smtClean="0"/>
              <a:t>  불러오기 위한 </a:t>
            </a:r>
            <a:r>
              <a:rPr lang="en-US" altLang="ko-KR" sz="1200" dirty="0" smtClean="0"/>
              <a:t>code</a:t>
            </a:r>
            <a:r>
              <a:rPr lang="ko-KR" altLang="en-US" sz="1200" dirty="0" smtClean="0"/>
              <a:t>를 얻었습니다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1196752"/>
            <a:ext cx="5762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3059832" y="1196752"/>
            <a:ext cx="28803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179512" y="188640"/>
            <a:ext cx="6984776" cy="520700"/>
            <a:chOff x="498475" y="284163"/>
            <a:chExt cx="6984776" cy="52070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+</a:t>
              </a:r>
            </a:p>
            <a:p>
              <a:pPr marL="609600" indent="-609600">
                <a:lnSpc>
                  <a:spcPct val="80000"/>
                </a:lnSpc>
                <a:defRPr/>
              </a:pP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6437088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인스타그램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디벨러퍼에서</a:t>
              </a:r>
              <a:r>
                <a:rPr lang="ko-KR" altLang="en-US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클라이언트 정보 확인하기 </a:t>
              </a:r>
              <a:endParaRPr lang="ko-KR" altLang="en-US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" y="6387322"/>
            <a:ext cx="9143999" cy="354046"/>
            <a:chOff x="0" y="6296022"/>
            <a:chExt cx="9143999" cy="354046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0" y="6450013"/>
              <a:ext cx="9143999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  <a:ea typeface="굴림" charset="-127"/>
                </a:rPr>
                <a:t>TOTAL WEBSERVICE PROVIDER – [WEBMAKER21]</a:t>
              </a:r>
              <a:endParaRPr lang="en-US" altLang="ko-KR" sz="700" b="1" dirty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85776" y="6296022"/>
              <a:ext cx="8208000" cy="90000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9512" y="692696"/>
            <a:ext cx="4612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3"/>
              </a:rPr>
              <a:t>https://www.instagram.com/developer/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ko-KR" altLang="en-US" sz="1200" dirty="0" err="1" smtClean="0"/>
              <a:t>인스타그램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디벨러퍼에서</a:t>
            </a:r>
            <a:r>
              <a:rPr lang="ko-KR" altLang="en-US" sz="1200" dirty="0" smtClean="0"/>
              <a:t> 클라이언트 정보 확인하는 방법입니다</a:t>
            </a:r>
            <a:r>
              <a:rPr lang="en-US" altLang="ko-KR" sz="1200" dirty="0" smtClean="0"/>
              <a:t>.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9" y="1268760"/>
            <a:ext cx="3960440" cy="355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 flipH="1">
            <a:off x="3059832" y="1268760"/>
            <a:ext cx="72008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9992" y="1268760"/>
            <a:ext cx="4431918" cy="204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 flipH="1">
            <a:off x="4572000" y="1988840"/>
            <a:ext cx="4392488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오른쪽 화살표 17"/>
          <p:cNvSpPr/>
          <p:nvPr/>
        </p:nvSpPr>
        <p:spPr>
          <a:xfrm>
            <a:off x="3995936" y="2420888"/>
            <a:ext cx="726873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924175" y="2678554"/>
            <a:ext cx="3314700" cy="75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4300" b="1" dirty="0">
                <a:solidFill>
                  <a:srgbClr val="00CCFF"/>
                </a:solidFill>
                <a:latin typeface="나눔손글씨 붓" pitchFamily="66" charset="-127"/>
                <a:ea typeface="나눔손글씨 붓" pitchFamily="66" charset="-127"/>
              </a:rPr>
              <a:t>Tha</a:t>
            </a:r>
            <a:r>
              <a:rPr lang="en-US" altLang="ko-KR" sz="4300" b="1" dirty="0">
                <a:solidFill>
                  <a:srgbClr val="00B0F0"/>
                </a:solidFill>
                <a:latin typeface="나눔손글씨 붓" pitchFamily="66" charset="-127"/>
                <a:ea typeface="나눔손글씨 붓" pitchFamily="66" charset="-127"/>
              </a:rPr>
              <a:t>nk</a:t>
            </a:r>
            <a:r>
              <a:rPr lang="en-US" altLang="ko-KR" sz="4300" b="1" dirty="0">
                <a:solidFill>
                  <a:srgbClr val="00CCFF"/>
                </a:solidFill>
                <a:latin typeface="나눔손글씨 붓" pitchFamily="66" charset="-127"/>
                <a:ea typeface="나눔손글씨 붓" pitchFamily="66" charset="-127"/>
              </a:rPr>
              <a:t> you ;- )</a:t>
            </a:r>
            <a:endParaRPr lang="ko-KR" altLang="en-US" sz="4300" dirty="0"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3" name="TextBox 25"/>
          <p:cNvSpPr txBox="1">
            <a:spLocks noChangeArrowheads="1"/>
          </p:cNvSpPr>
          <p:nvPr/>
        </p:nvSpPr>
        <p:spPr bwMode="auto">
          <a:xfrm>
            <a:off x="0" y="3785265"/>
            <a:ext cx="9144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1688-4750 |  FAX  02.864.4756  |  info@webmaker21.net |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endParaRPr lang="en-US" altLang="ko-KR" sz="900" b="1" dirty="0" smtClean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(08504) 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 금천구 서부샛길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606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대성디폴리스지식산업센터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406,407,408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호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㈜</a:t>
            </a:r>
            <a:endParaRPr lang="en-US" altLang="ko-KR" sz="900" b="1" dirty="0" smtClean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244</Words>
  <Application>Microsoft Office PowerPoint</Application>
  <PresentationFormat>화면 슬라이드 쇼(4:3)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Windows 사용자</cp:lastModifiedBy>
  <cp:revision>106</cp:revision>
  <dcterms:created xsi:type="dcterms:W3CDTF">2016-01-14T04:46:30Z</dcterms:created>
  <dcterms:modified xsi:type="dcterms:W3CDTF">2019-10-08T03:41:44Z</dcterms:modified>
</cp:coreProperties>
</file>