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359" r:id="rId2"/>
    <p:sldId id="372" r:id="rId3"/>
    <p:sldId id="375" r:id="rId4"/>
    <p:sldId id="376" r:id="rId5"/>
    <p:sldId id="377" r:id="rId6"/>
    <p:sldId id="378" r:id="rId7"/>
    <p:sldId id="379" r:id="rId8"/>
    <p:sldId id="380" r:id="rId9"/>
    <p:sldId id="373" r:id="rId10"/>
    <p:sldId id="374" r:id="rId11"/>
    <p:sldId id="347" r:id="rId12"/>
  </p:sldIdLst>
  <p:sldSz cx="9144000" cy="6858000" type="screen4x3"/>
  <p:notesSz cx="6797675" cy="9926638"/>
  <p:embeddedFontLst>
    <p:embeddedFont>
      <p:font typeface="나눔고딕" pitchFamily="50" charset="-127"/>
      <p:regular r:id="rId14"/>
      <p:bold r:id="rId15"/>
    </p:embeddedFont>
    <p:embeddedFont>
      <p:font typeface="나눔손글씨 붓" pitchFamily="66" charset="-127"/>
      <p:regular r:id="rId16"/>
    </p:embeddedFont>
    <p:embeddedFont>
      <p:font typeface="맑은 고딕" pitchFamily="50" charset="-127"/>
      <p:regular r:id="rId17"/>
      <p:bold r:id="rId18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FF"/>
    <a:srgbClr val="F8F8F8"/>
    <a:srgbClr val="FF0000"/>
    <a:srgbClr val="DD4E21"/>
    <a:srgbClr val="002A7E"/>
    <a:srgbClr val="0E207F"/>
    <a:srgbClr val="663300"/>
    <a:srgbClr val="FCA09E"/>
    <a:srgbClr val="FFFFCC"/>
    <a:srgbClr val="E88364"/>
  </p:clrMru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202B0CA-FC54-4496-8BCA-5EF66A818D29}" styleName="어두운 스타일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294" autoAdjust="0"/>
    <p:restoredTop sz="94404" autoAdjust="0"/>
  </p:normalViewPr>
  <p:slideViewPr>
    <p:cSldViewPr snapToGrid="0">
      <p:cViewPr varScale="1">
        <p:scale>
          <a:sx n="105" d="100"/>
          <a:sy n="105" d="100"/>
        </p:scale>
        <p:origin x="-1992" y="-90"/>
      </p:cViewPr>
      <p:guideLst>
        <p:guide orient="horz" pos="958"/>
        <p:guide pos="3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0381" tIns="45190" rIns="90381" bIns="45190" rtlCol="0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0381" tIns="45190" rIns="90381" bIns="45190" rtlCol="0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B70ADCB-7B1D-4AE9-91C1-30427E0E3F6A}" type="datetimeFigureOut">
              <a:rPr lang="ko-KR" altLang="en-US"/>
              <a:pPr>
                <a:defRPr/>
              </a:pPr>
              <a:t>2017-01-16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381" tIns="45190" rIns="90381" bIns="45190" rtlCol="0" anchor="ctr"/>
          <a:lstStyle/>
          <a:p>
            <a:pPr lvl="0"/>
            <a:endParaRPr lang="ko-KR" altLang="en-US" noProof="0" dirty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0381" tIns="45190" rIns="90381" bIns="45190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0381" tIns="45190" rIns="90381" bIns="45190" rtlCol="0" anchor="b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0381" tIns="45190" rIns="90381" bIns="45190" rtlCol="0" anchor="b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E3593007-2463-4232-82B1-BFF40BB3D8D4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kr/url?sa=i&amp;rct=j&amp;q=&amp;esrc=s&amp;source=images&amp;cd=&amp;cad=rja&amp;uact=8&amp;ved=0CAcQjRw&amp;url=http://job.incruit.com/jobdb_info/jobpost.asp?job=1406021700557&amp;ei=h0XwVIXeNIOi8QXDoIGwDA&amp;bvm=bv.87269000,d.dGc&amp;psig=AFQjCNF5kF8uzzgMVn8LrdOkspXsauKRpQ&amp;ust=1425118948899529" TargetMode="External"/><Relationship Id="rId2" Type="http://schemas.openxmlformats.org/officeDocument/2006/relationships/hyperlink" Target="http://www.google.co.kr/url?sa=i&amp;rct=j&amp;q=&amp;esrc=s&amp;source=images&amp;cd=&amp;cad=rja&amp;uact=8&amp;ved=0CAcQjRw&amp;url=http://m.schmc.ac.kr/mobile/seoul/info/location.do&amp;ei=gqtiVI6fJKXsmAW28YGAAw&amp;bvm=bv.79400599,bs.1,d.dGY&amp;psig=AFQjCNE6ReIfMy5Iz3va9ya7IFILZ0Uing&amp;ust=1415838929076446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webmaker21.net/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bstar.com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iniweb.inicis.com/security/login.do" TargetMode="Externa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iniweb.inicis.com/security/login.do" TargetMode="Externa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iniweb.inicis.com/security/login.do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scrow.nonghyup.com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iniweb.inicis.com/security/login.do" TargetMode="External"/><Relationship Id="rId5" Type="http://schemas.openxmlformats.org/officeDocument/2006/relationships/image" Target="../media/image9.png"/><Relationship Id="rId4" Type="http://schemas.openxmlformats.org/officeDocument/2006/relationships/hyperlink" Target="https://www.kbstar.com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iniweb.inicis.com/security/login.do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iniweb.inicis.com/security/login.do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iniweb.inicis.com/security/login.do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ebmaker21.net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>
          <a:fgClr>
            <a:srgbClr val="FFFFFF"/>
          </a:fgClr>
          <a:bgClr>
            <a:srgbClr val="FFFFFF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Line 40"/>
          <p:cNvSpPr>
            <a:spLocks noChangeShapeType="1"/>
          </p:cNvSpPr>
          <p:nvPr/>
        </p:nvSpPr>
        <p:spPr bwMode="auto">
          <a:xfrm flipH="1">
            <a:off x="6191443" y="2497546"/>
            <a:ext cx="192087" cy="177800"/>
          </a:xfrm>
          <a:prstGeom prst="line">
            <a:avLst/>
          </a:prstGeom>
          <a:noFill/>
          <a:ln w="28575">
            <a:solidFill>
              <a:srgbClr val="00CCFF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5602" name="AutoShape 2" descr="data:image/png;base64,iVBORw0KGgoAAAANSUhEUgAAALMAAAAjCAMAAADorMuCAAAAz1BMVEX///+SyD4AZ34qxPQAZHwAaH/w9/iQxzqp1Gig0FVZ0fcAZn8Ibng6iJp5tU2Uyj0AXne66vttnKrC2t/3+/wAbYPl+P4vxvS209kAW3Ti7vF0qrYYlrqrzdR22Pifwcra6exNy/WMtsAAUm4Xeo7P3+NhlKNkoa+Ut8GDsLsxfI+91tzU5+vc9P2GsbyAqLRNk6OUvsiO3vmyy9I1hZckgYmIv2JFkqNmlaRChJal5Pqfx9DR3OBgjZ15sLxZmagASWfAz9VKrMhCjpWUxXPIGYFcAAAHyElEQVRYhc2YD3ucuBGHVU5SW6e0BCQbRGVkFgErMH8MrVdHauJrv/9n6oi1HefJnp208eV+jx0EkcTLaDSaMfrTSf3n3/4Jzb+cndQNehJdE9vCpYmJlUpUMYszXi6RLDQSVVqNuhj9SMnBS6WoFoaWKgVV0cN4McFoMS/QjDmeKaL7nOY5TW8FangwU7GX6I+n9Le//gWfUPD3n07q8glZlElobAN40J1n8a6mJvFwkmaJWT7sTFnfJylpsgCTIGh2pUBjCbJJ9jBBnliG2iBHiJGyJndIcR7yeeBcIW5rL1QmRX84JWB+530p/BozHZKeNYZEKLIch7kNalTxqQ/iLAGz7zrK7hPDGwXfZQaamJUxCmrIA7OyoRejBoYhltSUV0gYPvB5LYA5CYUpvzszy0f4N6oomoJ8NVUBL0/J0ieiTnCudoByn3AeC+NHwJtwn27j9CNz9k7MoTQY7IxWYrzIMad85h4wwwM8iu/N7BcPGkuDVJFHQCk45iutzUQ/7DrBpuSOxKiGhxrtQoZYphv5aGfFO3DjLMbOpQjBHO/q0hjjx6sVVQHeORf4OzPXfV8npq9rrdqmVdQxI5XtK3+NGfqwK/yqBn+OEXK7sd2FFAnSrXwpjsx60LCLJwTLI6vKD6rqToCkP6wNyupD0lvrfW/f6EL0saSPJkPKn5yXh8HqwXYTXd5l2casjFPgmHldmVbThw3Btl9gFtYabK37FmHJGvTQI5tRYV6382PI+Mo96HPqXgtqyd59xGY9XrEc/BExxtD9xkylUxJSFfNw4FI/xrqjgLn14J3YbUYUkYytvkBZcI/kWLzKbPO2bZfQHJl/uXx/ff3+8go4Ly5vbi4vjtf3T6FuCJw3g6vCO7lr1ZudeGaMOHaZdilEhqM+hqwihnP4CT5jTnLUbqZK3Hht5oysFNWJm3JeX2YOuoc3Rc7QpH+4u74BVgA9B/ir82fvonnoVIJNxdY6TBunIWZ66KJLGeqHdpkxFR3VfMZcRw/jQzeMZQWBmI+a46P9i8x4fpxkDOBuZE9++/NpZrRFW7o557F1HKK0Yk89GH36RIZ+Xc/GMxj/aXL2InMgoWdjzF5wQB6eTXj+K8y/jV5iTtwilgkOnGdwZ55rR3nN3l8cmS9+f8yBS1X0gTtmXDnki5+27Xfx6M8XF2e/M+ajO1A1+YEXuEh58ym+OWZ2DXrukywPO4ravJPwFC7wzRH4V+u+HcV9H6EYDg0pNES7WEWxgBsF7hcxJmNoRZK6h0JCcge/Kg8X+o3MsO0eet0FyQegv/yc+Qt1eC5Yw+HUDWmM3UUcghHVO/i//B3cNwVEXrKEBQTtbMAhazHYYi6p4oNvoiAUFtdoCSxkcbk2HsHpiX36IrOH1+YY39aTzOeg55NVZKJ0NpqlSVQYjVKch4REjlkbS8WCivDD9Ik5qLVbv8LeTzhvODZKEmPFEuAD42kftGzUXyK/eg56fg2rh+53J3zj/PLs7PI5tB7wLHnPkCKp10OQTvaHdbYlMMdkW7MCrM8dswJms5L9Zme3JDkKoR3yBkcLWXnN1+EWZX0YfSvzlulDVoA+JCs6BjcIFT8/7sEv4oZo+K0PR96YaG4F2uP8UCnuJc7OA1QvYGchwc4E6WAarC4J2ewcxV6Hcqy0If9KupHLjntpz9vG7ppvZMaq4h4GuwHzFvjYzdXVDUPXZ6fj8372cT69wwUu6YLhRC5FWaGJ7DZfJ97Rn3GT4YITNVjRmneOGfwZd9CjzZK7u6GAbJWWQa4L8OfhxCZ8iTmANKcdt61bBXh+thuuTzPH4SHfztiMujgR5hTiAWKTS5dQFoYxGqHuyhWTYd8gCb2iDkwxZozmUNvkYgIHUvs4V9ArQtrNcMKfX6oHA/HYq/Gcjzzdnl/+0DPlzyf1z39s5Ualjp2i+bPb68urqyvHfHZ19dmZoiRFcbSFV4i5MpLgjFpqKRd4uEDaL/ZQNsdaQCK6LDEE4gixKN6iNFv2kO+JfB/TWEqBpNaLXDSKYZiWL2Um/58yT6PisHBIRg+3gmduO1ojOed9TDixreV+hYp+4thbfTyGGI6YsnD1oOCE40GX2A9bQzgXPO1gcTMN5SNKuXo7ZuKYoQa19DBABSKDrCG5JrlsJxxXXBoLCV7RsxinlFrsalV6KFTmSZ8vqgsqOysqzBonE9mzkeSsI7z/LZihuu+tY2b8EAZUc4+MExlMKTJOUmBGytFGyYE6ZuwySO8Ay7+rJ8K7yBaWbOUskdQOqRVvygxrTcA3xgxjxwwh1xtg5e+h3gbfgARedDsKzO321wBX4TrfEJM3+aZFMZQlNOWLnTOYZ48kkRGZB9ykXLz26v9ZwivmoI5IjrpkEHARPIHMhxRzPgUSTvO5snhjDqDCRR8fmJHGWYR5Edh4reZCGnd+YWDGY++tKw9XXFRvRc2mvq+p6iEi1DWFEMyyGg7yvu8n3bc6nOoDVFvdhETvasLw3jFne7iNUNMf+pZm5WEStcsT+gnis3TNqRvdtG/E/BVf9ULQoq91eBOxZhRtS8V+dHWbUD/ONl8vRW5l4qd8sP7tnRoK+aOBvkJiWBevWgskYNeJ1cSvD/nhornxyZryrJ9vh3ow+1MZ++9M6naQ8202zUPUDrdN56dv8Zb/AtHvGBiG56zoAAAAAElFTkSuQmCC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5604" name="AutoShape 4" descr="data:image/png;base64,iVBORw0KGgoAAAANSUhEUgAAALMAAAAjCAMAAADorMuCAAAAz1BMVEX///+SyD4AZ34qxPQAZHwAaH/w9/iQxzqp1Gig0FVZ0fcAZn8Ibng6iJp5tU2Uyj0AXne66vttnKrC2t/3+/wAbYPl+P4vxvS209kAW3Ti7vF0qrYYlrqrzdR22Pifwcra6exNy/WMtsAAUm4Xeo7P3+NhlKNkoa+Ut8GDsLsxfI+91tzU5+vc9P2GsbyAqLRNk6OUvsiO3vmyy9I1hZckgYmIv2JFkqNmlaRChJal5Pqfx9DR3OBgjZ15sLxZmagASWfAz9VKrMhCjpWUxXPIGYFcAAAHyElEQVRYhc2YD3ucuBGHVU5SW6e0BCQbRGVkFgErMH8MrVdHauJrv/9n6oi1HefJnp208eV+jx0EkcTLaDSaMfrTSf3n3/4Jzb+cndQNehJdE9vCpYmJlUpUMYszXi6RLDQSVVqNuhj9SMnBS6WoFoaWKgVV0cN4McFoMS/QjDmeKaL7nOY5TW8FangwU7GX6I+n9Le//gWfUPD3n07q8glZlElobAN40J1n8a6mJvFwkmaJWT7sTFnfJylpsgCTIGh2pUBjCbJJ9jBBnliG2iBHiJGyJndIcR7yeeBcIW5rL1QmRX84JWB+530p/BozHZKeNYZEKLIch7kNalTxqQ/iLAGz7zrK7hPDGwXfZQaamJUxCmrIA7OyoRejBoYhltSUV0gYPvB5LYA5CYUpvzszy0f4N6oomoJ8NVUBL0/J0ieiTnCudoByn3AeC+NHwJtwn27j9CNz9k7MoTQY7IxWYrzIMad85h4wwwM8iu/N7BcPGkuDVJFHQCk45iutzUQ/7DrBpuSOxKiGhxrtQoZYphv5aGfFO3DjLMbOpQjBHO/q0hjjx6sVVQHeORf4OzPXfV8npq9rrdqmVdQxI5XtK3+NGfqwK/yqBn+OEXK7sd2FFAnSrXwpjsx60LCLJwTLI6vKD6rqToCkP6wNyupD0lvrfW/f6EL0saSPJkPKn5yXh8HqwXYTXd5l2casjFPgmHldmVbThw3Btl9gFtYabK37FmHJGvTQI5tRYV6382PI+Mo96HPqXgtqyd59xGY9XrEc/BExxtD9xkylUxJSFfNw4FI/xrqjgLn14J3YbUYUkYytvkBZcI/kWLzKbPO2bZfQHJl/uXx/ff3+8go4Ly5vbi4vjtf3T6FuCJw3g6vCO7lr1ZudeGaMOHaZdilEhqM+hqwihnP4CT5jTnLUbqZK3Hht5oysFNWJm3JeX2YOuoc3Rc7QpH+4u74BVgA9B/ir82fvonnoVIJNxdY6TBunIWZ66KJLGeqHdpkxFR3VfMZcRw/jQzeMZQWBmI+a46P9i8x4fpxkDOBuZE9++/NpZrRFW7o557F1HKK0Yk89GH36RIZ+Xc/GMxj/aXL2InMgoWdjzF5wQB6eTXj+K8y/jV5iTtwilgkOnGdwZ55rR3nN3l8cmS9+f8yBS1X0gTtmXDnki5+27Xfx6M8XF2e/M+ajO1A1+YEXuEh58ym+OWZ2DXrukywPO4ravJPwFC7wzRH4V+u+HcV9H6EYDg0pNES7WEWxgBsF7hcxJmNoRZK6h0JCcge/Kg8X+o3MsO0eet0FyQegv/yc+Qt1eC5Yw+HUDWmM3UUcghHVO/i//B3cNwVEXrKEBQTtbMAhazHYYi6p4oNvoiAUFtdoCSxkcbk2HsHpiX36IrOH1+YY39aTzOeg55NVZKJ0NpqlSVQYjVKch4REjlkbS8WCivDD9Ik5qLVbv8LeTzhvODZKEmPFEuAD42kftGzUXyK/eg56fg2rh+53J3zj/PLs7PI5tB7wLHnPkCKp10OQTvaHdbYlMMdkW7MCrM8dswJms5L9Zme3JDkKoR3yBkcLWXnN1+EWZX0YfSvzlulDVoA+JCs6BjcIFT8/7sEv4oZo+K0PR96YaG4F2uP8UCnuJc7OA1QvYGchwc4E6WAarC4J2ewcxV6Hcqy0If9KupHLjntpz9vG7ppvZMaq4h4GuwHzFvjYzdXVDUPXZ6fj8372cT69wwUu6YLhRC5FWaGJ7DZfJ97Rn3GT4YITNVjRmneOGfwZd9CjzZK7u6GAbJWWQa4L8OfhxCZ8iTmANKcdt61bBXh+thuuTzPH4SHfztiMujgR5hTiAWKTS5dQFoYxGqHuyhWTYd8gCb2iDkwxZozmUNvkYgIHUvs4V9ArQtrNcMKfX6oHA/HYq/Gcjzzdnl/+0DPlzyf1z39s5Ualjp2i+bPb68urqyvHfHZ19dmZoiRFcbSFV4i5MpLgjFpqKRd4uEDaL/ZQNsdaQCK6LDEE4gixKN6iNFv2kO+JfB/TWEqBpNaLXDSKYZiWL2Um/58yT6PisHBIRg+3gmduO1ojOed9TDixreV+hYp+4thbfTyGGI6YsnD1oOCE40GX2A9bQzgXPO1gcTMN5SNKuXo7ZuKYoQa19DBABSKDrCG5JrlsJxxXXBoLCV7RsxinlFrsalV6KFTmSZ8vqgsqOysqzBonE9mzkeSsI7z/LZihuu+tY2b8EAZUc4+MExlMKTJOUmBGytFGyYE6ZuwySO8Ay7+rJ8K7yBaWbOUskdQOqRVvygxrTcA3xgxjxwwh1xtg5e+h3gbfgARedDsKzO321wBX4TrfEJM3+aZFMZQlNOWLnTOYZ48kkRGZB9ykXLz26v9ZwivmoI5IjrpkEHARPIHMhxRzPgUSTvO5snhjDqDCRR8fmJHGWYR5Edh4reZCGnd+YWDGY++tKw9XXFRvRc2mvq+p6iEi1DWFEMyyGg7yvu8n3bc6nOoDVFvdhETvasLw3jFne7iNUNMf+pZm5WEStcsT+gnis3TNqRvdtG/E/BVf9ULQoq91eBOxZhRtS8V+dHWbUD/ONl8vRW5l4qd8sP7tnRoK+aOBvkJiWBevWgskYNeJ1cSvD/nhornxyZryrJ9vh3ow+1MZ++9M6naQ8202zUPUDrdN56dv8Zb/AtHvGBiG56zoAAAAAElFTkSuQmCC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5606" name="AutoShape 6" descr="data:image/jpeg;base64,/9j/4AAQSkZJRgABAQAAAQABAAD/2wCEAAkGBwgHBgkIBwgKCgkLDRYPDQwMDRsUFRAdIB0iLCgdKSsnKC8tMDIxLSonOD0yODUwNjEvLis1PzcsNzI5MC8BCgoKDg0OGxAQGywkICQrLzItLDc3LSssLiwsLywsLC80LCw2LywsLy4sLCw0LCwsLCwsLDY0LCwtNCwsLCwsNP/AABEIAB0AjwMBEQACEQEDEQH/xAAbAAABBQEBAAAAAAAAAAAAAAAFAAIDBAYHAf/EADwQAAEDAwMBAwgHBwUAAAAAAAECAwQABREGEiExE0FRFSIyYXGRkrEUUlRygdLTBxYXIzRTkyQzc8HR/8QAGwEAAgMBAQEAAAAAAAAAAAAAAgMAAQQGBQf/xAAvEQACAgECBAMHBAMAAAAAAAABAgARAyExBBITUSJB0RQVYZGhsfAyUnHBBYHh/9oADAMBAAIRAxEAPwDevaruCHnEpbi4SogZQrx+9XNt/l84YgBd+x9ZmOZoz97bj/bi/Ar81D744jsvyPrK6zRHV1yAJ7OL0+or81Qf5jiOy/I+snWaYX+L2pPs1q/wOfqV2PQWZ/bX7CL+L2pPs1q/wOfqVOgsntrdhHx/2t6jdkNNqjWvC1hJwy53n/kqdBZR4162E3Z1Vcc/7cX4FfmpnsqfGZveWbsPr6zz96rj/bi/Ar81T2VPjJ7yzdh9fWTwtSz35jLK0Rtq1gHCFZ+dC/DIFJ1jMXH5WcKQNf59Ybv1zFrhFwLYS8s7Wu3c2Jz4n2VkVbM9TI/KIJs1+LkpUR27wJ29BU2+zgKSodUlIPPqx+PjRsnnVRWPLrRYH4/8g5F51NEiT5M1LbwMdT8VCI+zaPXlXGOu05PPWj5EJAEUMmZQS2ummkmvd2vrMyMIb7LbbjTa20KilfbqVwoEg8bevdVKqVrCyZMgYUfpv+f6kjt8vDcS9urS0hEeQhuI+przVAqSCevOM1XIukvq5Kf4bRt2vl1ttwt8RL7MpLxa7V5LQSBueCemT3cd/PNWqKQT+bQcmV0ZVu7r7zxFzv51QYin2OwDykKY+inzWwnId3Z7zhPXHq61OVOS5Opl6tXpe1eXf+pds9yuV105AmKkx4Ml4gFbzIWl3PTACxjPv9VCyhWI3jMeR3xhro/eS2K4zn7zMhS5caWy3GaeaeYZKAd5WPrK+rVOoC2IWJ2LEEg6TGyP6h376vnXBP8AqP8AJiDvGUMqeK9E+yrG8k5hZrc5drrFt7Kglch0ICj0Ge+vpTGhcxY15mCzo120hoiyLRbrpc5LM5bW8Ok8fLFIGRzqJubBhXQnWZnQukndS3ZxTDqmoEVzKnlJ5PPA9pFMfJyj4zPiwdQntOvKsloe3tR5mHkjnKwcVXWyDUjSX7Hw7eFW1lG22ePJizHHHCpTBISpB4PFMyZiCAPOIw8KjoxJ2kulraxMBkuKVvZcG3aeKHiMhXwjzhcBgXJ4zuDD1+gP3GCGYkj6O6l1DgWRnoc4/GsaMAdZ62VC60DUitFvlwnFB0Qgyole1hsg7ieTyatmBg40ZTrUqG0XRD1wS1LiuxpjpcLUhClbQRjb16UXMumm0A48ltRFGX7zbXJ9p+iNLShQKDtOdi9pHmn1GhVqNxuRCy1I7NaBDtrsWallxt1xSywlOWmwT6IB7hUZrNiVjx8q0ZUuemESZsd2IpqMyz2eGkN4HmuhZ6eNEuShrF5OH5mBGletwnNs8Ka4p19DhcUMZDy0j3A4oAxEc2MNqYJTpl8Wa1W8TwgW9TbgUGd25SDkHk9KPqeImt4n2c8ire1fSXdPWVyysNRvpSHmWmuzT/ICV8HIyc89/voXfmNw8WLpirmFkf1Dv31fOuDf9R/k/eZzvGUMqeK9E+yrG8k5hZvpvlWJ5LCjN7Udht67s8V9Kaq1mLHzcw5d52uyzJmpX3bTq3S5QtpB3SFIy2fYf/DWRgF1Uz1EYv4XWR/s+RBiHUGn4DwDkeUrYSckpI/6PFE5NhjBxgcrY1jmtP3NTikdjs2j0irg1rPEY63nkrwOYmqhjTAVGgTQ6jzm1+cg+odKRxHiYVNvA2mN7GxhCwz27gw4tuOlgJUBgd9KzYyhom5o4TMMqkgVGalVJXATDgqW3IlrDSXUJJ7Id6vwoEq7MdmvlobmAbdNvCrtBMxCSW476EtDchThQQMnPHPjTGC0aiEZ+YX2MAQb/MTqVDhhOgqkKwoukKd3dGzkYwKYcY5d5nXO3U28/n8If1BHu0a4qmGWpqGuQ2pKUuqJ9HBSEhOSc+BpaFaqo/Krg3el/mkpveUWtIMPIQu6bZTjzgSs4cSVHCTnzs8jjuIxRaF62gEuMQI8Wp/O8saUmyF6iYgSVOh2LbCh5C3Arzt4+XTxqsgHLY7y8Dk5Qp8l/ubms83xVJIqkkHqslsUoqVCZJJyTt61kPAcOTZQQOmvaeeQ7X9hZ+Gq938N+wSdNe0XkO1/YWfhqewcN+wSdNe0qxdI6eiSG5EWzxGXmzuQ423tUk+INbudu8oYkHlDS0haSlXIIwaGMgiHpaxQZSZUO1xmZCTkOtowr30Rdj5wBjUGwIXUAoEHoaGGdZCzDjMNrbaZSlC/SAHWiLsTZMWuJFBAG8UWJHiJKYzSW0qOSEjrUZy25kx4kxilFSehjJWegsPS2pTiSXmkKQk7jwFdauzVQSoJuBI+iLLHlIksokpcQvtE/wCpXjOc+NMOZiKiBwmMNza/OGLpbmrkwhtxx1lbaw428yrattQ7x1HvBoFao50DCpUVp6Cu1tW9ZfLbbvbBwOkOFec7iRjnPNX1DdwOivLyyaBZ2YUkyESJjqyjZ/PkqcGPxNUXJFS0xBTdn5wjQxsVSSKpJP/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38100" y="-136525"/>
            <a:ext cx="1371600" cy="2857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2530" name="AutoShape 2" descr="data:image/jpeg;base64,/9j/4AAQSkZJRgABAQAAAQABAAD/2wCEAAkGBxQSDxUPEBAPEA8PFBYYFxcXGR4WFBIaIBUcIiAdHxsZKDQsGyYxJx0dLTIiJiwsLjovFyA/ODMzQzQtOjcBCgoKDg0NGA8QFzcjHSE4Nzc0NzU3ODMuODc3Nzc3Nzc2LC43OCstODg3NzQ3LjQtODE3LTgrNzQtKzcsKzc3OP/AABEIAEgAhgMBIgACEQEDEQH/xAAbAAEAAwEBAQEAAAAAAAAAAAAABQYHBAMBAv/EADIQAAEDBAAEBAYBAwUAAAAAAAECAwQABRESBhMhMRQiQWEHFTJRgZFxI0JiMzRygsH/xAAYAQEAAwEAAAAAAAAAAAAAAAAAAgMEAf/EAB0RAQEAAQQDAAAAAAAAAAAAAAABAgMEETESIcH/2gAMAwEAAhEDEQA/ANxpSlApSlApSlApSuVNxaLyo4cSX20BakD6kpJOD+cGg6qVXBxnH+XJug5hjrKQBgb5LmmMZ759M+lTHzNrxAi8xHiS3zQ3nz6bY2x9s9KDrpSlApSlApSlApSlApSlApSlArivFzRGYXIdJDbQycdSeuAAPUk4A/mu2oLje3NP295L5CW0NqcySQlJSkkKOO4B649qDN+I/iEqVKj+EMtuEhoqfLWeaStwthOEJUApOu4B+rOOx61WYuZdEMFPiFcx91puSkhTqmyxsWc6tJcT5CSTjqVD2rtbsCo0Zljkol3melTyEc3lmMwlIKUdCNz3Pp1BP9uasfDbMoLtiyplVuccdW0G1ElomK95TskFQHXByfz3oKCn4WvFwxwuSXUjYt8tnYe+PEVJW2TLtzbu5kpSJaWXpJIEjUNDDQOroSBuFDGc9hVigpjqt0d0FvxjUxIUoHDgSqQe/qRg969eIGZRF0UnlG3tzcrbUrCn3NGdUDVOUgnTrsO/cdc1aep5t292k29klvdnucdfK/fDXxCVGek+N8UuMtKXI+5PMAHQpHMCdjghSiO2QPtWrWq4IkMNyGTlp5IUk9jg/ceh9qwhyw+IivDkIjXS2KSuQ1zS74ljRBUkZzrjUeUZ6/8AKtr4VtzUeG01H/0tdh5ioErOxIJ9CST+atYUvSlKBSlKBSlKBSlKBSlZZeOL50+5uWqzlplMYEPSFjbUg4OB6YPTsckGg1OoHjWyKmQywjTcONOAL6JVo4Fak4OMgEZwe/Y1QJXFNys0plu6uNzYMo6h9KdFNnIznA9M519RnHavvj7x82FrFxiEqjc8OhnylO2MYz/7QTTfAizbktqQwichSipSFrCZIUkoVzFkbFSmyob4yCokYqdtdgcVBZjzFhMiMf6bjJwpvGQgglIBOpwfLg9enXFVrhni6Y3eF2W4Fh5fL3bebSUf2g4Kf4z+q4LPdLqq9rtbk6OpuMEOLWGcFxHlJSBnyk5xnNBZRwxJ8UVc2KE6/wC6DSfGkdtMfQD683Htr6113rhxfy92HEKVrlKPOU8cqdC+jhKsHCiOgOuB06dKqc643X558qRcGEIcZU+hfICtE7KAQRnqRjvmvCTfbmzLjgT48uKq4NRHylnlKbWVIynBJyNVfUD61yThLLLLLu8puZwM4YBQlLC7g65upxa1DkEpCctKA8pCAlIOOuoJBqycFWMwoLcU67ILijr1SCtxSsA4GcbYzgduwrLLr8QrhbLuIs11qXFbLfMUhvQ6LH1Dvgjvj1xirLxJcLj8xitQp8YRboVlolrYtJS1uTnPnyAcdu9dRaXSsbvHEV3Crk8zJYRFtS9fM2Cpw4HQfvPX7112C+3US7aZT7DsK6J28qAlSTySvQ+/uPtQazSlKBSlKBSlKBWJ/D2Yi2X64Q5qksqlr3aWrypUN1qHU/cL/aTW2VEcQcMxZyQmXHbe1+kkeZP8KHUUGYfHK7tzBFtMMpkynXwrCCFhHlIAJHYnb8BJzXneLY2/xEzGM52OGrYhJdjuhpZUlahrt798fxWl8O8GQoJKosZttZGCv6l4+2x61wK+GtsKtzBa2Jznr3zn70FK+G0RqHfp0R90PSEhJakOq/rrScZSST1PVOf4rssU1s8XSyHWyFR0BJ2GFHCOg+59qu03gmC7J8Y5FQuTslW5znZOMHv7CvONwBbW1pcRAjpW2oKSoDqlQOQR+aDP+LYbcriltszHYyRB6uMOhtYIWvy7enuK97NKTaQiCpxmW7OvCC3zFh50tLDSeaSnsoEHBPrV4kfD+2rWpxcCOpa1FSiR1USck19i8A25txLrcCOhxtSVJUB1SoHII/IoKXIhRpt+uMV5bSmpENhIOychWBgp/wAgcVV+CRJi36HZpR2TBdkqaV90LjOdv8T39iSK1yNwBbW1pcRAjpcbUFJUB1SoHII/NS8i0MLkNy1stqksAhtwjzoBBBAP5P7NBWvikWm7NNTlptbrROOiVOKyOv8Aka6/h8ppy1wsFpxbUZnHZSmzywP+p7ipG98MRJikqlxmn1NghJWM6gn0r7ZOG4sMqMSM0wXMbaDG2O2f2aCWpSlApSlApSlApSlApSlApSlApSlApSlApSlApSlApSlB/9k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38100" y="-411163"/>
            <a:ext cx="1600200" cy="857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2532" name="AutoShape 4" descr="data:image/jpeg;base64,/9j/4AAQSkZJRgABAQAAAQABAAD/2wCEAAkGBxQSDxUPEBAPEA8PFBYYFxcXGR4WFBIaIBUcIiAdHxsZKDQsGyYxJx0dLTIiJiwsLjovFyA/ODMzQzQtOjcBCgoKDg0NGA8QFzcjHSE4Nzc0NzU3ODMuODc3Nzc3Nzc2LC43OCstODg3NzQ3LjQtODE3LTgrNzQtKzcsKzc3OP/AABEIAEgAhgMBIgACEQEDEQH/xAAbAAEAAwEBAQEAAAAAAAAAAAAABQYHBAMBAv/EADIQAAEDBAAEBAYBAwUAAAAAAAECAwQABRESBhMhMRQiQWEHFTJRgZFxI0JiMzRygsH/xAAYAQEAAwEAAAAAAAAAAAAAAAAAAgMEAf/EAB0RAQEAAQQDAAAAAAAAAAAAAAABAgMEETESIcH/2gAMAwEAAhEDEQA/ANxpSlApSlApSlApSuVNxaLyo4cSX20BakD6kpJOD+cGg6qVXBxnH+XJug5hjrKQBgb5LmmMZ759M+lTHzNrxAi8xHiS3zQ3nz6bY2x9s9KDrpSlApSlApSlApSlApSlApSlArivFzRGYXIdJDbQycdSeuAAPUk4A/mu2oLje3NP295L5CW0NqcySQlJSkkKOO4B649qDN+I/iEqVKj+EMtuEhoqfLWeaStwthOEJUApOu4B+rOOx61WYuZdEMFPiFcx91puSkhTqmyxsWc6tJcT5CSTjqVD2rtbsCo0Zljkol3melTyEc3lmMwlIKUdCNz3Pp1BP9uasfDbMoLtiyplVuccdW0G1ElomK95TskFQHXByfz3oKCn4WvFwxwuSXUjYt8tnYe+PEVJW2TLtzbu5kpSJaWXpJIEjUNDDQOroSBuFDGc9hVigpjqt0d0FvxjUxIUoHDgSqQe/qRg969eIGZRF0UnlG3tzcrbUrCn3NGdUDVOUgnTrsO/cdc1aep5t292k29klvdnucdfK/fDXxCVGek+N8UuMtKXI+5PMAHQpHMCdjghSiO2QPtWrWq4IkMNyGTlp5IUk9jg/ceh9qwhyw+IivDkIjXS2KSuQ1zS74ljRBUkZzrjUeUZ6/8AKtr4VtzUeG01H/0tdh5ioErOxIJ9CST+atYUvSlKBSlKBSlKBSlKBSlZZeOL50+5uWqzlplMYEPSFjbUg4OB6YPTsckGg1OoHjWyKmQywjTcONOAL6JVo4Fak4OMgEZwe/Y1QJXFNys0plu6uNzYMo6h9KdFNnIznA9M519RnHavvj7x82FrFxiEqjc8OhnylO2MYz/7QTTfAizbktqQwichSipSFrCZIUkoVzFkbFSmyob4yCokYqdtdgcVBZjzFhMiMf6bjJwpvGQgglIBOpwfLg9enXFVrhni6Y3eF2W4Fh5fL3bebSUf2g4Kf4z+q4LPdLqq9rtbk6OpuMEOLWGcFxHlJSBnyk5xnNBZRwxJ8UVc2KE6/wC6DSfGkdtMfQD683Htr6113rhxfy92HEKVrlKPOU8cqdC+jhKsHCiOgOuB06dKqc643X558qRcGEIcZU+hfICtE7KAQRnqRjvmvCTfbmzLjgT48uKq4NRHylnlKbWVIynBJyNVfUD61yThLLLLLu8puZwM4YBQlLC7g65upxa1DkEpCctKA8pCAlIOOuoJBqycFWMwoLcU67ILijr1SCtxSsA4GcbYzgduwrLLr8QrhbLuIs11qXFbLfMUhvQ6LH1Dvgjvj1xirLxJcLj8xitQp8YRboVlolrYtJS1uTnPnyAcdu9dRaXSsbvHEV3Crk8zJYRFtS9fM2Cpw4HQfvPX7112C+3US7aZT7DsK6J28qAlSTySvQ+/uPtQazSlKBSlKBSlKBWJ/D2Yi2X64Q5qksqlr3aWrypUN1qHU/cL/aTW2VEcQcMxZyQmXHbe1+kkeZP8KHUUGYfHK7tzBFtMMpkynXwrCCFhHlIAJHYnb8BJzXneLY2/xEzGM52OGrYhJdjuhpZUlahrt798fxWl8O8GQoJKosZttZGCv6l4+2x61wK+GtsKtzBa2Jznr3zn70FK+G0RqHfp0R90PSEhJakOq/rrScZSST1PVOf4rssU1s8XSyHWyFR0BJ2GFHCOg+59qu03gmC7J8Y5FQuTslW5znZOMHv7CvONwBbW1pcRAjpW2oKSoDqlQOQR+aDP+LYbcriltszHYyRB6uMOhtYIWvy7enuK97NKTaQiCpxmW7OvCC3zFh50tLDSeaSnsoEHBPrV4kfD+2rWpxcCOpa1FSiR1USck19i8A25txLrcCOhxtSVJUB1SoHII/IoKXIhRpt+uMV5bSmpENhIOychWBgp/wAgcVV+CRJi36HZpR2TBdkqaV90LjOdv8T39iSK1yNwBbW1pcRAjpcbUFJUB1SoHII/NS8i0MLkNy1stqksAhtwjzoBBBAP5P7NBWvikWm7NNTlptbrROOiVOKyOv8Aka6/h8ppy1wsFpxbUZnHZSmzywP+p7ipG98MRJikqlxmn1NghJWM6gn0r7ZOG4sMqMSM0wXMbaDG2O2f2aCWpSlApSlApSlApSlApSlApSlApSlApSlApSlApSlApSlB/9k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38100" y="-411163"/>
            <a:ext cx="1600200" cy="857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2534" name="AutoShape 6" descr="data:image/jpeg;base64,/9j/4AAQSkZJRgABAQAAAQABAAD/2wCEAAkGBxQSDxUPEBAPEA8PFBYYFxcXGR4WFBIaIBUcIiAdHxsZKDQsGyYxJx0dLTIiJiwsLjovFyA/ODMzQzQtOjcBCgoKDg0NGA8QFzcjHSE4Nzc0NzU3ODMuODc3Nzc3Nzc2LC43OCstODg3NzQ3LjQtODE3LTgrNzQtKzcsKzc3OP/AABEIAEgAhgMBIgACEQEDEQH/xAAbAAEAAwEBAQEAAAAAAAAAAAAABQYHBAMBAv/EADIQAAEDBAAEBAYBAwUAAAAAAAECAwQABRESBhMhMRQiQWEHFTJRgZFxI0JiMzRygsH/xAAYAQEAAwEAAAAAAAAAAAAAAAAAAgMEAf/EAB0RAQEAAQQDAAAAAAAAAAAAAAABAgMEETESIcH/2gAMAwEAAhEDEQA/ANxpSlApSlApSlApSuVNxaLyo4cSX20BakD6kpJOD+cGg6qVXBxnH+XJug5hjrKQBgb5LmmMZ759M+lTHzNrxAi8xHiS3zQ3nz6bY2x9s9KDrpSlApSlApSlApSlApSlApSlArivFzRGYXIdJDbQycdSeuAAPUk4A/mu2oLje3NP295L5CW0NqcySQlJSkkKOO4B649qDN+I/iEqVKj+EMtuEhoqfLWeaStwthOEJUApOu4B+rOOx61WYuZdEMFPiFcx91puSkhTqmyxsWc6tJcT5CSTjqVD2rtbsCo0Zljkol3melTyEc3lmMwlIKUdCNz3Pp1BP9uasfDbMoLtiyplVuccdW0G1ElomK95TskFQHXByfz3oKCn4WvFwxwuSXUjYt8tnYe+PEVJW2TLtzbu5kpSJaWXpJIEjUNDDQOroSBuFDGc9hVigpjqt0d0FvxjUxIUoHDgSqQe/qRg969eIGZRF0UnlG3tzcrbUrCn3NGdUDVOUgnTrsO/cdc1aep5t292k29klvdnucdfK/fDXxCVGek+N8UuMtKXI+5PMAHQpHMCdjghSiO2QPtWrWq4IkMNyGTlp5IUk9jg/ceh9qwhyw+IivDkIjXS2KSuQ1zS74ljRBUkZzrjUeUZ6/8AKtr4VtzUeG01H/0tdh5ioErOxIJ9CST+atYUvSlKBSlKBSlKBSlKBSlZZeOL50+5uWqzlplMYEPSFjbUg4OB6YPTsckGg1OoHjWyKmQywjTcONOAL6JVo4Fak4OMgEZwe/Y1QJXFNys0plu6uNzYMo6h9KdFNnIznA9M519RnHavvj7x82FrFxiEqjc8OhnylO2MYz/7QTTfAizbktqQwichSipSFrCZIUkoVzFkbFSmyob4yCokYqdtdgcVBZjzFhMiMf6bjJwpvGQgglIBOpwfLg9enXFVrhni6Y3eF2W4Fh5fL3bebSUf2g4Kf4z+q4LPdLqq9rtbk6OpuMEOLWGcFxHlJSBnyk5xnNBZRwxJ8UVc2KE6/wC6DSfGkdtMfQD683Htr6113rhxfy92HEKVrlKPOU8cqdC+jhKsHCiOgOuB06dKqc643X558qRcGEIcZU+hfICtE7KAQRnqRjvmvCTfbmzLjgT48uKq4NRHylnlKbWVIynBJyNVfUD61yThLLLLLu8puZwM4YBQlLC7g65upxa1DkEpCctKA8pCAlIOOuoJBqycFWMwoLcU67ILijr1SCtxSsA4GcbYzgduwrLLr8QrhbLuIs11qXFbLfMUhvQ6LH1Dvgjvj1xirLxJcLj8xitQp8YRboVlolrYtJS1uTnPnyAcdu9dRaXSsbvHEV3Crk8zJYRFtS9fM2Cpw4HQfvPX7112C+3US7aZT7DsK6J28qAlSTySvQ+/uPtQazSlKBSlKBSlKBWJ/D2Yi2X64Q5qksqlr3aWrypUN1qHU/cL/aTW2VEcQcMxZyQmXHbe1+kkeZP8KHUUGYfHK7tzBFtMMpkynXwrCCFhHlIAJHYnb8BJzXneLY2/xEzGM52OGrYhJdjuhpZUlahrt798fxWl8O8GQoJKosZttZGCv6l4+2x61wK+GtsKtzBa2Jznr3zn70FK+G0RqHfp0R90PSEhJakOq/rrScZSST1PVOf4rssU1s8XSyHWyFR0BJ2GFHCOg+59qu03gmC7J8Y5FQuTslW5znZOMHv7CvONwBbW1pcRAjpW2oKSoDqlQOQR+aDP+LYbcriltszHYyRB6uMOhtYIWvy7enuK97NKTaQiCpxmW7OvCC3zFh50tLDSeaSnsoEHBPrV4kfD+2rWpxcCOpa1FSiR1USck19i8A25txLrcCOhxtSVJUB1SoHII/IoKXIhRpt+uMV5bSmpENhIOychWBgp/wAgcVV+CRJi36HZpR2TBdkqaV90LjOdv8T39iSK1yNwBbW1pcRAjpcbUFJUB1SoHII/NS8i0MLkNy1stqksAhtwjzoBBBAP5P7NBWvikWm7NNTlptbrROOiVOKyOv8Aka6/h8ppy1wsFpxbUZnHZSmzywP+p7ipG98MRJikqlxmn1NghJWM6gn0r7ZOG4sMqMSM0wXMbaDG2O2f2aCWpSlApSlApSlApSlApSlApSlApSlApSlApSlApSlApSlB/9k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38100" y="-411163"/>
            <a:ext cx="1600200" cy="857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2536" name="AutoShape 8" descr="data:image/jpeg;base64,/9j/4AAQSkZJRgABAQAAAQABAAD/2wCEAAkGBxQSDxUPEBAPEA8PFBYYFxcXGR4WFBIaIBUcIiAdHxsZKDQsGyYxJx0dLTIiJiwsLjovFyA/ODMzQzQtOjcBCgoKDg0NGA8QFzcjHSE4Nzc0NzU3ODMuODc3Nzc3Nzc2LC43OCstODg3NzQ3LjQtODE3LTgrNzQtKzcsKzc3OP/AABEIAEgAhgMBIgACEQEDEQH/xAAbAAEAAwEBAQEAAAAAAAAAAAAABQYHBAMBAv/EADIQAAEDBAAEBAYBAwUAAAAAAAECAwQABRESBhMhMRQiQWEHFTJRgZFxI0JiMzRygsH/xAAYAQEAAwEAAAAAAAAAAAAAAAAAAgMEAf/EAB0RAQEAAQQDAAAAAAAAAAAAAAABAgMEETESIcH/2gAMAwEAAhEDEQA/ANxpSlApSlApSlApSuVNxaLyo4cSX20BakD6kpJOD+cGg6qVXBxnH+XJug5hjrKQBgb5LmmMZ759M+lTHzNrxAi8xHiS3zQ3nz6bY2x9s9KDrpSlApSlApSlApSlApSlApSlArivFzRGYXIdJDbQycdSeuAAPUk4A/mu2oLje3NP295L5CW0NqcySQlJSkkKOO4B649qDN+I/iEqVKj+EMtuEhoqfLWeaStwthOEJUApOu4B+rOOx61WYuZdEMFPiFcx91puSkhTqmyxsWc6tJcT5CSTjqVD2rtbsCo0Zljkol3melTyEc3lmMwlIKUdCNz3Pp1BP9uasfDbMoLtiyplVuccdW0G1ElomK95TskFQHXByfz3oKCn4WvFwxwuSXUjYt8tnYe+PEVJW2TLtzbu5kpSJaWXpJIEjUNDDQOroSBuFDGc9hVigpjqt0d0FvxjUxIUoHDgSqQe/qRg969eIGZRF0UnlG3tzcrbUrCn3NGdUDVOUgnTrsO/cdc1aep5t292k29klvdnucdfK/fDXxCVGek+N8UuMtKXI+5PMAHQpHMCdjghSiO2QPtWrWq4IkMNyGTlp5IUk9jg/ceh9qwhyw+IivDkIjXS2KSuQ1zS74ljRBUkZzrjUeUZ6/8AKtr4VtzUeG01H/0tdh5ioErOxIJ9CST+atYUvSlKBSlKBSlKBSlKBSlZZeOL50+5uWqzlplMYEPSFjbUg4OB6YPTsckGg1OoHjWyKmQywjTcONOAL6JVo4Fak4OMgEZwe/Y1QJXFNys0plu6uNzYMo6h9KdFNnIznA9M519RnHavvj7x82FrFxiEqjc8OhnylO2MYz/7QTTfAizbktqQwichSipSFrCZIUkoVzFkbFSmyob4yCokYqdtdgcVBZjzFhMiMf6bjJwpvGQgglIBOpwfLg9enXFVrhni6Y3eF2W4Fh5fL3bebSUf2g4Kf4z+q4LPdLqq9rtbk6OpuMEOLWGcFxHlJSBnyk5xnNBZRwxJ8UVc2KE6/wC6DSfGkdtMfQD683Htr6113rhxfy92HEKVrlKPOU8cqdC+jhKsHCiOgOuB06dKqc643X558qRcGEIcZU+hfICtE7KAQRnqRjvmvCTfbmzLjgT48uKq4NRHylnlKbWVIynBJyNVfUD61yThLLLLLu8puZwM4YBQlLC7g65upxa1DkEpCctKA8pCAlIOOuoJBqycFWMwoLcU67ILijr1SCtxSsA4GcbYzgduwrLLr8QrhbLuIs11qXFbLfMUhvQ6LH1Dvgjvj1xirLxJcLj8xitQp8YRboVlolrYtJS1uTnPnyAcdu9dRaXSsbvHEV3Crk8zJYRFtS9fM2Cpw4HQfvPX7112C+3US7aZT7DsK6J28qAlSTySvQ+/uPtQazSlKBSlKBSlKBWJ/D2Yi2X64Q5qksqlr3aWrypUN1qHU/cL/aTW2VEcQcMxZyQmXHbe1+kkeZP8KHUUGYfHK7tzBFtMMpkynXwrCCFhHlIAJHYnb8BJzXneLY2/xEzGM52OGrYhJdjuhpZUlahrt798fxWl8O8GQoJKosZttZGCv6l4+2x61wK+GtsKtzBa2Jznr3zn70FK+G0RqHfp0R90PSEhJakOq/rrScZSST1PVOf4rssU1s8XSyHWyFR0BJ2GFHCOg+59qu03gmC7J8Y5FQuTslW5znZOMHv7CvONwBbW1pcRAjpW2oKSoDqlQOQR+aDP+LYbcriltszHYyRB6uMOhtYIWvy7enuK97NKTaQiCpxmW7OvCC3zFh50tLDSeaSnsoEHBPrV4kfD+2rWpxcCOpa1FSiR1USck19i8A25txLrcCOhxtSVJUB1SoHII/IoKXIhRpt+uMV5bSmpENhIOychWBgp/wAgcVV+CRJi36HZpR2TBdkqaV90LjOdv8T39iSK1yNwBbW1pcRAjpcbUFJUB1SoHII/NS8i0MLkNy1stqksAhtwjzoBBBAP5P7NBWvikWm7NNTlptbrROOiVOKyOv8Aka6/h8ppy1wsFpxbUZnHZSmzywP+p7ipG98MRJikqlxmn1NghJWM6gn0r7ZOG4sMqMSM0wXMbaDG2O2f2aCWpSlApSlApSlApSlApSlApSlApSlApSlApSlApSlApSlB/9k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38100" y="-411163"/>
            <a:ext cx="1600200" cy="857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24" name="그룹 21"/>
          <p:cNvGrpSpPr>
            <a:grpSpLocks/>
          </p:cNvGrpSpPr>
          <p:nvPr/>
        </p:nvGrpSpPr>
        <p:grpSpPr bwMode="auto">
          <a:xfrm>
            <a:off x="866775" y="5076825"/>
            <a:ext cx="1647825" cy="660400"/>
            <a:chOff x="895350" y="5057775"/>
            <a:chExt cx="1971675" cy="790575"/>
          </a:xfrm>
        </p:grpSpPr>
        <p:sp>
          <p:nvSpPr>
            <p:cNvPr id="25" name="Rectangle 21"/>
            <p:cNvSpPr>
              <a:spLocks noChangeArrowheads="1"/>
            </p:cNvSpPr>
            <p:nvPr/>
          </p:nvSpPr>
          <p:spPr bwMode="auto">
            <a:xfrm>
              <a:off x="895350" y="5057775"/>
              <a:ext cx="1971675" cy="790575"/>
            </a:xfrm>
            <a:prstGeom prst="rect">
              <a:avLst/>
            </a:prstGeom>
            <a:solidFill>
              <a:srgbClr val="00CC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pic>
          <p:nvPicPr>
            <p:cNvPr id="26" name="그림 28" descr="로고.pn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295400" y="5286375"/>
              <a:ext cx="1177925" cy="363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7" name="그룹 18"/>
          <p:cNvGrpSpPr>
            <a:grpSpLocks/>
          </p:cNvGrpSpPr>
          <p:nvPr/>
        </p:nvGrpSpPr>
        <p:grpSpPr bwMode="auto">
          <a:xfrm>
            <a:off x="2714625" y="4981575"/>
            <a:ext cx="6248400" cy="789384"/>
            <a:chOff x="2714624" y="4981575"/>
            <a:chExt cx="6248401" cy="789384"/>
          </a:xfrm>
        </p:grpSpPr>
        <p:sp>
          <p:nvSpPr>
            <p:cNvPr id="28" name="Text Box 2"/>
            <p:cNvSpPr txBox="1">
              <a:spLocks noChangeArrowheads="1"/>
            </p:cNvSpPr>
            <p:nvPr/>
          </p:nvSpPr>
          <p:spPr bwMode="auto">
            <a:xfrm>
              <a:off x="2724150" y="5499100"/>
              <a:ext cx="6057901" cy="2718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28" tIns="45715" rIns="91428" bIns="45715">
              <a:spAutoFit/>
            </a:bodyPr>
            <a:lstStyle/>
            <a:p>
              <a:pPr algn="just" latinLnBrk="0">
                <a:lnSpc>
                  <a:spcPts val="1350"/>
                </a:lnSpc>
                <a:spcAft>
                  <a:spcPts val="0"/>
                </a:spcAft>
              </a:pPr>
              <a:r>
                <a:rPr lang="ko-KR" altLang="en-US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서울특별시 금천구 </a:t>
              </a:r>
              <a:r>
                <a:rPr lang="ko-KR" altLang="en-US" sz="9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가산디지털</a:t>
              </a:r>
              <a:r>
                <a:rPr lang="en-US" altLang="ko-KR" sz="9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1</a:t>
              </a:r>
              <a:r>
                <a:rPr lang="ko-KR" altLang="en-US" sz="9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로 </a:t>
              </a:r>
              <a:r>
                <a:rPr lang="en-US" altLang="ko-KR" sz="900" b="1" kern="100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  <a:cs typeface="Times New Roman"/>
                </a:rPr>
                <a:t>212 </a:t>
              </a:r>
              <a:r>
                <a:rPr lang="ko-KR" altLang="en-US" sz="900" b="1" kern="100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  <a:cs typeface="Times New Roman"/>
                </a:rPr>
                <a:t>코오롱</a:t>
              </a:r>
              <a:r>
                <a:rPr lang="ko-KR" altLang="en-US" sz="900" b="1" kern="100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  <a:cs typeface="Times New Roman"/>
                </a:rPr>
                <a:t> 디지털타워 </a:t>
              </a:r>
              <a:r>
                <a:rPr lang="ko-KR" altLang="en-US" sz="900" b="1" kern="100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  <a:cs typeface="Times New Roman"/>
                </a:rPr>
                <a:t>애스턴</a:t>
              </a:r>
              <a:r>
                <a:rPr lang="en-US" altLang="ko-KR" sz="900" b="1" kern="100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  <a:cs typeface="Times New Roman"/>
                </a:rPr>
                <a:t> 1406</a:t>
              </a:r>
              <a:r>
                <a:rPr lang="ko-KR" altLang="en-US" sz="900" b="1" kern="100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  <a:cs typeface="Times New Roman"/>
                </a:rPr>
                <a:t>호  </a:t>
              </a:r>
              <a:r>
                <a:rPr lang="en-US" altLang="ko-KR" sz="9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|</a:t>
              </a:r>
              <a:r>
                <a:rPr lang="ko-KR" altLang="en-US" sz="9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ko-KR" altLang="en-US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대표 </a:t>
              </a:r>
              <a:r>
                <a:rPr lang="en-US" altLang="ko-KR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1688.4750 |   </a:t>
              </a:r>
              <a:r>
                <a:rPr lang="ko-KR" altLang="en-US" sz="900" b="1" dirty="0" err="1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웹메이커</a:t>
              </a:r>
              <a:r>
                <a:rPr lang="en-US" altLang="ko-KR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21(</a:t>
              </a:r>
              <a:r>
                <a:rPr lang="ko-KR" altLang="en-US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주</a:t>
              </a:r>
              <a:r>
                <a:rPr lang="en-US" altLang="ko-KR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)</a:t>
              </a:r>
            </a:p>
          </p:txBody>
        </p:sp>
        <p:sp>
          <p:nvSpPr>
            <p:cNvPr id="29" name="Text Box 2"/>
            <p:cNvSpPr txBox="1">
              <a:spLocks noChangeArrowheads="1"/>
            </p:cNvSpPr>
            <p:nvPr/>
          </p:nvSpPr>
          <p:spPr bwMode="auto">
            <a:xfrm>
              <a:off x="2714624" y="4981575"/>
              <a:ext cx="4752975" cy="3385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8" tIns="45715" rIns="91428" bIns="45715">
              <a:spAutoFit/>
            </a:bodyPr>
            <a:lstStyle/>
            <a:p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담당자</a:t>
              </a:r>
              <a:r>
                <a:rPr lang="en-US" altLang="ko-KR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: 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안민희</a:t>
              </a:r>
              <a:endParaRPr lang="en-US" altLang="ko-KR" sz="1600" b="1" dirty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30" name="Text Box 2"/>
            <p:cNvSpPr txBox="1">
              <a:spLocks noChangeArrowheads="1"/>
            </p:cNvSpPr>
            <p:nvPr/>
          </p:nvSpPr>
          <p:spPr bwMode="auto">
            <a:xfrm>
              <a:off x="2714625" y="5308600"/>
              <a:ext cx="6248400" cy="230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8" tIns="45715" rIns="91428" bIns="45715">
              <a:spAutoFit/>
            </a:bodyPr>
            <a:lstStyle/>
            <a:p>
              <a:r>
                <a:rPr lang="ko-KR" altLang="en-US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전화 </a:t>
              </a:r>
              <a:r>
                <a:rPr lang="en-US" altLang="ko-KR" sz="9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070-4323-1879(</a:t>
              </a:r>
              <a:r>
                <a:rPr lang="ko-KR" altLang="en-US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직통</a:t>
              </a:r>
              <a:r>
                <a:rPr lang="en-US" altLang="ko-KR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) | </a:t>
              </a:r>
              <a:r>
                <a:rPr lang="ko-KR" altLang="en-US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팩스 </a:t>
              </a:r>
              <a:r>
                <a:rPr lang="en-US" altLang="ko-KR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02.864.4756 | </a:t>
              </a:r>
              <a:r>
                <a:rPr lang="en-US" altLang="ko-KR" sz="9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minhee@webmaker21.net  </a:t>
              </a:r>
              <a:r>
                <a:rPr lang="en-US" altLang="ko-KR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|  </a:t>
              </a:r>
              <a:r>
                <a:rPr lang="en-US" altLang="ko-KR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  <a:hlinkClick r:id="rId5"/>
                </a:rPr>
                <a:t>http://www.webmaker21.net</a:t>
              </a:r>
              <a:r>
                <a:rPr lang="en-US" altLang="ko-KR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</a:t>
              </a:r>
            </a:p>
          </p:txBody>
        </p:sp>
      </p:grpSp>
      <p:sp>
        <p:nvSpPr>
          <p:cNvPr id="33" name="직사각형 32"/>
          <p:cNvSpPr/>
          <p:nvPr/>
        </p:nvSpPr>
        <p:spPr>
          <a:xfrm>
            <a:off x="0" y="2571721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400" b="1" dirty="0" err="1" smtClean="0">
                <a:solidFill>
                  <a:srgbClr val="00CCFF"/>
                </a:solidFill>
                <a:effectLst/>
                <a:latin typeface="나눔고딕" pitchFamily="50" charset="-127"/>
                <a:ea typeface="나눔고딕" pitchFamily="50" charset="-127"/>
              </a:rPr>
              <a:t>에스크로</a:t>
            </a:r>
            <a:r>
              <a:rPr lang="ko-KR" altLang="en-US" sz="2400" b="1" dirty="0" smtClean="0">
                <a:solidFill>
                  <a:srgbClr val="00CCFF"/>
                </a:solidFill>
                <a:effectLst/>
                <a:latin typeface="나눔고딕" pitchFamily="50" charset="-127"/>
                <a:ea typeface="나눔고딕" pitchFamily="50" charset="-127"/>
              </a:rPr>
              <a:t> 가입신청 가이드</a:t>
            </a:r>
            <a:endParaRPr lang="en-US" altLang="ko-KR" sz="2400" b="1" dirty="0" smtClean="0">
              <a:solidFill>
                <a:srgbClr val="00CCFF"/>
              </a:solidFill>
              <a:effectLst/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19" name="직선 연결선 18"/>
          <p:cNvCxnSpPr/>
          <p:nvPr/>
        </p:nvCxnSpPr>
        <p:spPr>
          <a:xfrm>
            <a:off x="776288" y="4280693"/>
            <a:ext cx="7620000" cy="1588"/>
          </a:xfrm>
          <a:prstGeom prst="line">
            <a:avLst/>
          </a:prstGeom>
          <a:ln w="6350">
            <a:solidFill>
              <a:schemeClr val="bg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747713" y="1356518"/>
            <a:ext cx="7620000" cy="1588"/>
          </a:xfrm>
          <a:prstGeom prst="line">
            <a:avLst/>
          </a:prstGeom>
          <a:ln w="6350">
            <a:solidFill>
              <a:schemeClr val="bg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/>
          <p:cNvSpPr/>
          <p:nvPr/>
        </p:nvSpPr>
        <p:spPr>
          <a:xfrm>
            <a:off x="514350" y="2897109"/>
            <a:ext cx="6665048" cy="461727"/>
          </a:xfrm>
          <a:prstGeom prst="rect">
            <a:avLst/>
          </a:prstGeom>
          <a:solidFill>
            <a:srgbClr val="00CCFF"/>
          </a:solidFill>
          <a:ln>
            <a:solidFill>
              <a:srgbClr val="00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577879" y="1157288"/>
            <a:ext cx="6619626" cy="338554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/>
            <a:r>
              <a:rPr lang="ko-KR" altLang="en-US" sz="1000" b="1" dirty="0" err="1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에스크로</a:t>
            </a:r>
            <a:r>
              <a:rPr lang="en-US" altLang="ko-KR" sz="10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0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구매안전서비스 이용확인증</a:t>
            </a:r>
            <a:r>
              <a:rPr lang="en-US" altLang="ko-KR" sz="10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0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란</a:t>
            </a:r>
            <a:r>
              <a:rPr lang="en-US" altLang="ko-KR" sz="10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?</a:t>
            </a:r>
          </a:p>
          <a:p>
            <a:pPr marL="228600" indent="-228600"/>
            <a:endParaRPr lang="en-US" altLang="ko-KR" sz="1000" u="sng" dirty="0" smtClean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r>
              <a:rPr lang="ko-KR" altLang="en-US" sz="1000" u="sng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통신판매업신고를 하기 위해 제출해야 하는 서비스 이용 확인증</a:t>
            </a:r>
            <a:r>
              <a:rPr lang="ko-KR" altLang="en-US" sz="10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이며</a:t>
            </a:r>
            <a:r>
              <a:rPr lang="en-US" altLang="ko-KR" sz="10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,</a:t>
            </a:r>
          </a:p>
          <a:p>
            <a:pPr marL="228600" indent="-228600"/>
            <a:endParaRPr lang="en-US" altLang="ko-KR" sz="1000" dirty="0" smtClean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r>
              <a:rPr lang="ko-KR" altLang="en-US" sz="10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전자상거래상에서 </a:t>
            </a:r>
            <a:r>
              <a:rPr lang="ko-KR" altLang="en-US" sz="1000" dirty="0" err="1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판매자와</a:t>
            </a:r>
            <a:r>
              <a:rPr lang="ko-KR" altLang="en-US" sz="10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 구매자가 거래합의 후 상품배송 및 결제과정 중에 거래사고를 예방하기 위하여</a:t>
            </a:r>
            <a:r>
              <a:rPr lang="en-US" altLang="ko-KR" sz="10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,</a:t>
            </a:r>
          </a:p>
          <a:p>
            <a:pPr marL="228600" indent="-228600"/>
            <a:r>
              <a:rPr lang="ko-KR" altLang="en-US" sz="10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제 </a:t>
            </a:r>
            <a:r>
              <a:rPr lang="en-US" altLang="ko-KR" sz="10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3</a:t>
            </a:r>
            <a:r>
              <a:rPr lang="ko-KR" altLang="en-US" sz="10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자</a:t>
            </a:r>
            <a:r>
              <a:rPr lang="en-US" altLang="ko-KR" sz="10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000" dirty="0" err="1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에스크로</a:t>
            </a:r>
            <a:r>
              <a:rPr lang="ko-KR" altLang="en-US" sz="10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 사업자</a:t>
            </a:r>
            <a:r>
              <a:rPr lang="en-US" altLang="ko-KR" sz="10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0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가 거래대금의 입</a:t>
            </a:r>
            <a:r>
              <a:rPr lang="en-US" altLang="ko-KR" sz="10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0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출금을 공정하게 관리함으로써 매매를 보호하고</a:t>
            </a:r>
            <a:r>
              <a:rPr lang="en-US" altLang="ko-KR" sz="10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000" dirty="0" err="1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판매자와</a:t>
            </a:r>
            <a:r>
              <a:rPr lang="ko-KR" altLang="en-US" sz="10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 구매자 간의</a:t>
            </a:r>
            <a:endParaRPr lang="en-US" altLang="ko-KR" sz="1000" dirty="0" smtClean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r>
              <a:rPr lang="ko-KR" altLang="en-US" sz="10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거래 안전을 도모하는 서비스입니다</a:t>
            </a:r>
            <a:r>
              <a:rPr lang="en-US" altLang="ko-KR" sz="10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28600" indent="-228600"/>
            <a:endParaRPr lang="en-US" altLang="ko-KR" sz="1000" dirty="0" smtClean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endParaRPr lang="en-US" altLang="ko-KR" sz="1000" dirty="0" smtClean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endParaRPr lang="en-US" altLang="ko-KR" sz="1000" dirty="0" smtClean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endParaRPr lang="en-US" altLang="ko-KR" sz="1000" dirty="0" smtClean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endParaRPr lang="en-US" altLang="ko-KR" sz="1000" dirty="0" smtClean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r>
              <a:rPr lang="en-US" altLang="ko-KR" sz="14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**</a:t>
            </a:r>
            <a:r>
              <a:rPr lang="ko-KR" altLang="en-US" sz="1400" b="1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에스크로</a:t>
            </a:r>
            <a:r>
              <a:rPr lang="ko-KR" altLang="en-US" sz="14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신청방법</a:t>
            </a:r>
            <a:endParaRPr lang="en-US" altLang="ko-KR" sz="1400" b="1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endParaRPr lang="en-US" altLang="ko-KR" sz="1000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endParaRPr lang="en-US" altLang="ko-KR" sz="1000" b="1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r>
              <a:rPr lang="en-US" altLang="ko-KR" sz="10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국민은행</a:t>
            </a:r>
            <a:r>
              <a:rPr lang="en-US" altLang="ko-KR" sz="10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0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우리은행</a:t>
            </a:r>
            <a:r>
              <a:rPr lang="en-US" altLang="ko-KR" sz="10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0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기업은행</a:t>
            </a:r>
            <a:r>
              <a:rPr lang="en-US" altLang="ko-KR" sz="10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0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하나은행</a:t>
            </a:r>
            <a:r>
              <a:rPr lang="en-US" altLang="ko-KR" sz="10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000" b="1" dirty="0" err="1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신한은행</a:t>
            </a:r>
            <a:r>
              <a:rPr lang="en-US" altLang="ko-KR" sz="10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0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농협 등 </a:t>
            </a:r>
            <a:r>
              <a:rPr lang="ko-KR" altLang="en-US" sz="10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은행권</a:t>
            </a:r>
            <a:r>
              <a:rPr lang="ko-KR" altLang="en-US" sz="10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에서 </a:t>
            </a:r>
            <a:r>
              <a:rPr lang="ko-KR" altLang="en-US" sz="1000" b="1" dirty="0" err="1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에스크로</a:t>
            </a:r>
            <a:r>
              <a:rPr lang="ko-KR" altLang="en-US" sz="10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 서비스를 제공받을 수 있습니다</a:t>
            </a:r>
            <a:r>
              <a:rPr lang="en-US" altLang="ko-KR" sz="10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28600" indent="-228600"/>
            <a:endParaRPr lang="en-US" altLang="ko-KR" sz="1000" b="1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r>
              <a:rPr lang="en-US" altLang="ko-KR" sz="10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전자지급결제대행사</a:t>
            </a:r>
            <a:r>
              <a:rPr lang="en-US" altLang="ko-KR" sz="10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(PG</a:t>
            </a:r>
            <a:r>
              <a:rPr lang="ko-KR" altLang="en-US" sz="10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사</a:t>
            </a:r>
            <a:r>
              <a:rPr lang="en-US" altLang="ko-KR" sz="10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0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를 통해서 </a:t>
            </a:r>
            <a:r>
              <a:rPr lang="ko-KR" altLang="en-US" sz="1000" b="1" dirty="0" err="1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에스크로</a:t>
            </a:r>
            <a:r>
              <a:rPr lang="ko-KR" altLang="en-US" sz="10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 서비스를 제공받을 수 있습니다</a:t>
            </a:r>
            <a:r>
              <a:rPr lang="en-US" altLang="ko-KR" sz="10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28600" indent="-228600">
              <a:buAutoNum type="arabicPeriod"/>
            </a:pPr>
            <a:endParaRPr lang="en-US" altLang="ko-KR" sz="1000" b="1" dirty="0" smtClean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endParaRPr lang="en-US" altLang="ko-KR" sz="1000" dirty="0" smtClean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endParaRPr lang="ko-KR" altLang="en-US" sz="1000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3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6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02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에스크로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가입신청 가이드</a:t>
              </a:r>
              <a:endParaRPr lang="en-US" altLang="ko-KR" sz="16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32" name="직사각형 31"/>
          <p:cNvSpPr/>
          <p:nvPr/>
        </p:nvSpPr>
        <p:spPr>
          <a:xfrm>
            <a:off x="514350" y="2897109"/>
            <a:ext cx="6674101" cy="1348966"/>
          </a:xfrm>
          <a:prstGeom prst="rect">
            <a:avLst/>
          </a:prstGeom>
          <a:noFill/>
          <a:ln>
            <a:solidFill>
              <a:srgbClr val="00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03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에스크로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가입신청 가이드</a:t>
              </a:r>
              <a:endParaRPr lang="en-US" altLang="ko-KR" sz="16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18" name="직사각형 17"/>
          <p:cNvSpPr/>
          <p:nvPr/>
        </p:nvSpPr>
        <p:spPr>
          <a:xfrm>
            <a:off x="451137" y="940016"/>
            <a:ext cx="6619626" cy="104644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/>
            <a:endParaRPr lang="en-US" altLang="ko-KR" sz="1000" b="1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r>
              <a:rPr lang="en-US" altLang="ko-KR" sz="14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4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은행권</a:t>
            </a:r>
            <a:r>
              <a:rPr lang="en-US" altLang="ko-KR" sz="14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(ex. </a:t>
            </a:r>
            <a:r>
              <a:rPr lang="ko-KR" altLang="en-US" sz="14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국민은행</a:t>
            </a:r>
            <a:r>
              <a:rPr lang="en-US" altLang="ko-KR" sz="14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228600" indent="-228600"/>
            <a:endParaRPr lang="en-US" altLang="ko-KR" sz="1400" b="1" dirty="0" smtClean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  <a:hlinkClick r:id="rId3"/>
            </a:endParaRPr>
          </a:p>
          <a:p>
            <a:pPr marL="228600" indent="-228600"/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https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://www.kbstar.com/</a:t>
            </a:r>
            <a:endParaRPr lang="en-US" altLang="ko-KR" sz="1400" b="1" dirty="0" smtClean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228600" indent="-228600">
              <a:buAutoNum type="arabicPeriod"/>
            </a:pPr>
            <a:endParaRPr lang="en-US" altLang="ko-KR" sz="1000" b="1" dirty="0" smtClean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rcRect l="18850" r="10125" b="12889"/>
          <a:stretch>
            <a:fillRect/>
          </a:stretch>
        </p:blipFill>
        <p:spPr bwMode="auto">
          <a:xfrm>
            <a:off x="514350" y="1845819"/>
            <a:ext cx="6130942" cy="3504777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</p:pic>
      <p:sp>
        <p:nvSpPr>
          <p:cNvPr id="21" name="직사각형 20"/>
          <p:cNvSpPr/>
          <p:nvPr/>
        </p:nvSpPr>
        <p:spPr>
          <a:xfrm>
            <a:off x="2634558" y="2679826"/>
            <a:ext cx="660903" cy="21728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4543330" y="2136618"/>
            <a:ext cx="354595" cy="21577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04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에스크로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가입신청 가이드</a:t>
              </a:r>
              <a:endParaRPr lang="en-US" altLang="ko-KR" sz="16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 l="23938" r="25010" b="23384"/>
          <a:stretch>
            <a:fillRect/>
          </a:stretch>
        </p:blipFill>
        <p:spPr bwMode="auto">
          <a:xfrm>
            <a:off x="514350" y="1548147"/>
            <a:ext cx="3693814" cy="2583851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</p:pic>
      <p:sp>
        <p:nvSpPr>
          <p:cNvPr id="19" name="직사각형 18"/>
          <p:cNvSpPr/>
          <p:nvPr/>
        </p:nvSpPr>
        <p:spPr>
          <a:xfrm>
            <a:off x="2055136" y="3666660"/>
            <a:ext cx="534155" cy="1267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/>
          <a:srcRect l="24268" r="24806" b="30398"/>
          <a:stretch>
            <a:fillRect/>
          </a:stretch>
        </p:blipFill>
        <p:spPr bwMode="auto">
          <a:xfrm>
            <a:off x="2706986" y="3023862"/>
            <a:ext cx="4363033" cy="2779413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</p:pic>
      <p:sp>
        <p:nvSpPr>
          <p:cNvPr id="20" name="직사각형 19"/>
          <p:cNvSpPr/>
          <p:nvPr/>
        </p:nvSpPr>
        <p:spPr>
          <a:xfrm>
            <a:off x="5131805" y="5575432"/>
            <a:ext cx="734841" cy="1373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4" name="꺾인 연결선 23"/>
          <p:cNvCxnSpPr>
            <a:stCxn id="19" idx="3"/>
            <a:endCxn id="20" idx="1"/>
          </p:cNvCxnSpPr>
          <p:nvPr/>
        </p:nvCxnSpPr>
        <p:spPr>
          <a:xfrm>
            <a:off x="2589291" y="3730034"/>
            <a:ext cx="2542514" cy="1914053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직사각형 24">
            <a:hlinkClick r:id="rId5"/>
          </p:cNvPr>
          <p:cNvSpPr/>
          <p:nvPr/>
        </p:nvSpPr>
        <p:spPr>
          <a:xfrm>
            <a:off x="5112002" y="5784159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12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공인 인증서 로그인해주세요</a:t>
            </a:r>
            <a:r>
              <a:rPr lang="en-US" altLang="ko-KR" sz="12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!</a:t>
            </a:r>
            <a:endParaRPr lang="ko-KR" altLang="en-US" sz="1200" b="1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05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에스크로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가입신청 가이드</a:t>
              </a:r>
              <a:endParaRPr lang="en-US" altLang="ko-KR" sz="16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 t="3742" r="2475" b="5300"/>
          <a:stretch>
            <a:fillRect/>
          </a:stretch>
        </p:blipFill>
        <p:spPr bwMode="auto">
          <a:xfrm>
            <a:off x="514349" y="1601357"/>
            <a:ext cx="7559113" cy="4011792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69399" y="3321221"/>
            <a:ext cx="2418535" cy="256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35534" y="3866162"/>
            <a:ext cx="2418535" cy="256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/>
          <p:nvPr/>
        </p:nvSpPr>
        <p:spPr>
          <a:xfrm>
            <a:off x="3748147" y="3349769"/>
            <a:ext cx="81945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err="1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웹메이커</a:t>
            </a:r>
            <a:r>
              <a:rPr lang="en-US" altLang="ko-KR" sz="10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21</a:t>
            </a:r>
            <a:endParaRPr lang="ko-KR" altLang="en-US" sz="1000" b="1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692312" y="3900521"/>
            <a:ext cx="140615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Shop.webmaker21.net</a:t>
            </a:r>
            <a:endParaRPr lang="ko-KR" altLang="en-US" sz="900" b="1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7" name="직사각형 26">
            <a:hlinkClick r:id="rId5"/>
          </p:cNvPr>
          <p:cNvSpPr/>
          <p:nvPr/>
        </p:nvSpPr>
        <p:spPr>
          <a:xfrm>
            <a:off x="514350" y="1212181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12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업체명과 쇼핑몰 명</a:t>
            </a:r>
            <a:r>
              <a: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쇼핑몰주소와 판매자 정보를 입력해주면 됩니다</a:t>
            </a:r>
            <a:r>
              <a: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200" b="1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06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에스크로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가입신청 가이드</a:t>
              </a:r>
              <a:endParaRPr lang="en-US" altLang="ko-KR" sz="16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27" name="직사각형 26">
            <a:hlinkClick r:id="rId3"/>
          </p:cNvPr>
          <p:cNvSpPr/>
          <p:nvPr/>
        </p:nvSpPr>
        <p:spPr>
          <a:xfrm>
            <a:off x="514350" y="1094492"/>
            <a:ext cx="63210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이제 </a:t>
            </a:r>
            <a:r>
              <a:rPr lang="ko-KR" altLang="en-US" sz="12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구매안전서비스 이용확인증 </a:t>
            </a:r>
            <a:r>
              <a:rPr lang="ko-KR" altLang="en-US" sz="1200" dirty="0" err="1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발급란</a:t>
            </a:r>
            <a:r>
              <a:rPr lang="ko-KR" altLang="en-US" sz="1200" dirty="0" err="1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에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 가서</a:t>
            </a:r>
            <a:endParaRPr lang="en-US" altLang="ko-KR" sz="1200" dirty="0" smtClean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전 페이지에서 입력했던 정보를 기입하시면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확인증을 발급받을 수 있습니다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통신판매신청 시 사용되니 </a:t>
            </a:r>
            <a:r>
              <a:rPr lang="ko-KR" altLang="en-US" sz="1200" b="1" dirty="0" err="1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캡쳐</a:t>
            </a:r>
            <a:r>
              <a:rPr lang="ko-KR" altLang="en-US" sz="12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해서 파일로 가지고 있는 것을 추천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합니다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200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350" y="1971067"/>
            <a:ext cx="7045294" cy="3554744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</p:pic>
      <p:sp>
        <p:nvSpPr>
          <p:cNvPr id="20" name="직사각형 19"/>
          <p:cNvSpPr/>
          <p:nvPr/>
        </p:nvSpPr>
        <p:spPr>
          <a:xfrm>
            <a:off x="514350" y="4146491"/>
            <a:ext cx="1496297" cy="3661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07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에스크로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가입신청 가이드</a:t>
              </a:r>
              <a:endParaRPr lang="en-US" altLang="ko-KR" sz="16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18" name="직사각형 17"/>
          <p:cNvSpPr/>
          <p:nvPr/>
        </p:nvSpPr>
        <p:spPr>
          <a:xfrm>
            <a:off x="460190" y="958122"/>
            <a:ext cx="6619626" cy="104644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/>
            <a:endParaRPr lang="en-US" altLang="ko-KR" sz="1000" b="1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  <a:p>
            <a:pPr marL="228600" indent="-228600">
              <a:buFontTx/>
              <a:buChar char="-"/>
            </a:pPr>
            <a:r>
              <a:rPr lang="ko-KR" altLang="en-US" sz="14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은행권</a:t>
            </a:r>
            <a:r>
              <a:rPr lang="en-US" altLang="ko-KR" sz="14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(ex. </a:t>
            </a:r>
            <a:r>
              <a:rPr lang="ko-KR" altLang="en-US" sz="14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농협</a:t>
            </a:r>
            <a:r>
              <a:rPr lang="en-US" altLang="ko-KR" sz="14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228600" indent="-228600"/>
            <a:endParaRPr lang="en-US" altLang="ko-KR" sz="1400" b="1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https://escrow.nonghyup.com</a:t>
            </a:r>
            <a:endParaRPr lang="en-US" altLang="ko-KR" sz="1400" b="1" dirty="0" smtClean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  <a:hlinkClick r:id="rId4"/>
            </a:endParaRPr>
          </a:p>
          <a:p>
            <a:pPr marL="228600" indent="-228600">
              <a:buAutoNum type="arabicPeriod"/>
            </a:pPr>
            <a:endParaRPr lang="en-US" altLang="ko-KR" sz="1000" b="1" dirty="0" smtClean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514350" y="1855961"/>
            <a:ext cx="4841671" cy="3983524"/>
            <a:chOff x="514350" y="1855961"/>
            <a:chExt cx="4841671" cy="3983524"/>
          </a:xfrm>
        </p:grpSpPr>
        <p:pic>
          <p:nvPicPr>
            <p:cNvPr id="7170" name="Picture 2"/>
            <p:cNvPicPr>
              <a:picLocks noChangeAspect="1" noChangeArrowheads="1"/>
            </p:cNvPicPr>
            <p:nvPr/>
          </p:nvPicPr>
          <p:blipFill>
            <a:blip r:embed="rId5"/>
            <a:srcRect t="16517"/>
            <a:stretch>
              <a:fillRect/>
            </a:stretch>
          </p:blipFill>
          <p:spPr bwMode="auto">
            <a:xfrm>
              <a:off x="514350" y="1855961"/>
              <a:ext cx="4841671" cy="3979701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</p:pic>
        <p:sp>
          <p:nvSpPr>
            <p:cNvPr id="19" name="직사각형 18"/>
            <p:cNvSpPr/>
            <p:nvPr/>
          </p:nvSpPr>
          <p:spPr>
            <a:xfrm>
              <a:off x="579427" y="5069940"/>
              <a:ext cx="1095464" cy="76954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3" name="직사각형 22">
            <a:hlinkClick r:id="rId6"/>
          </p:cNvPr>
          <p:cNvSpPr/>
          <p:nvPr/>
        </p:nvSpPr>
        <p:spPr>
          <a:xfrm>
            <a:off x="5410766" y="1873058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12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공인 인증서 로그인 후</a:t>
            </a:r>
            <a:r>
              <a:rPr lang="en-US" altLang="ko-KR" sz="12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, </a:t>
            </a:r>
          </a:p>
          <a:p>
            <a:r>
              <a:rPr lang="ko-KR" altLang="en-US" sz="12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서비스 신규가입을 클릭해주세요</a:t>
            </a:r>
            <a:r>
              <a:rPr lang="en-US" altLang="ko-KR" sz="12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200" b="1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08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에스크로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가입신청 가이드</a:t>
              </a:r>
              <a:endParaRPr lang="en-US" altLang="ko-KR" sz="16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23" name="직사각형 22">
            <a:hlinkClick r:id="rId3"/>
          </p:cNvPr>
          <p:cNvSpPr/>
          <p:nvPr/>
        </p:nvSpPr>
        <p:spPr>
          <a:xfrm>
            <a:off x="4930932" y="1809699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12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약간 확인 후</a:t>
            </a:r>
            <a:r>
              <a: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,</a:t>
            </a:r>
          </a:p>
          <a:p>
            <a:r>
              <a:rPr lang="ko-KR" altLang="en-US" sz="12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개인정보와 계좌번호를 입력 후 </a:t>
            </a:r>
            <a:r>
              <a: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확인을 눌러주세요</a:t>
            </a:r>
            <a:r>
              <a: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200" b="1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350" y="1487991"/>
            <a:ext cx="4303649" cy="3363772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</p:pic>
      <p:sp>
        <p:nvSpPr>
          <p:cNvPr id="20" name="직사각형 19"/>
          <p:cNvSpPr/>
          <p:nvPr/>
        </p:nvSpPr>
        <p:spPr>
          <a:xfrm>
            <a:off x="1756378" y="4599177"/>
            <a:ext cx="751432" cy="1991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/>
          <a:srcRect l="23397" t="25380" r="2984"/>
          <a:stretch>
            <a:fillRect/>
          </a:stretch>
        </p:blipFill>
        <p:spPr bwMode="auto">
          <a:xfrm>
            <a:off x="3802455" y="2462558"/>
            <a:ext cx="4472411" cy="3149711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</p:pic>
      <p:sp>
        <p:nvSpPr>
          <p:cNvPr id="21" name="직사각형 20">
            <a:hlinkClick r:id="rId3"/>
          </p:cNvPr>
          <p:cNvSpPr/>
          <p:nvPr/>
        </p:nvSpPr>
        <p:spPr>
          <a:xfrm>
            <a:off x="3708714" y="5621199"/>
            <a:ext cx="51274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**</a:t>
            </a:r>
            <a:r>
              <a:rPr lang="ko-KR" altLang="en-US" sz="12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농협은 직접 방문해야 구매안전서비스 이용확인증을 받을 수 있습니다</a:t>
            </a:r>
            <a:r>
              <a:rPr lang="en-US" altLang="ko-KR" sz="12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200" b="1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직사각형 29"/>
          <p:cNvSpPr/>
          <p:nvPr/>
        </p:nvSpPr>
        <p:spPr>
          <a:xfrm>
            <a:off x="577879" y="1039599"/>
            <a:ext cx="6619626" cy="61555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/>
            <a:endParaRPr lang="en-US" altLang="ko-KR" sz="1000" b="1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r>
              <a:rPr lang="en-US" altLang="ko-KR" sz="14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4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전자지급결제대행사</a:t>
            </a:r>
            <a:r>
              <a:rPr lang="en-US" altLang="ko-KR" sz="14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(PG</a:t>
            </a:r>
            <a:r>
              <a:rPr lang="ko-KR" altLang="en-US" sz="14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사</a:t>
            </a:r>
            <a:r>
              <a:rPr lang="en-US" altLang="ko-KR" sz="14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-</a:t>
            </a:r>
            <a:r>
              <a:rPr lang="ko-KR" altLang="en-US" sz="1400" b="1" dirty="0" err="1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이니시스</a:t>
            </a:r>
            <a:r>
              <a:rPr lang="en-US" altLang="ko-KR" sz="14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lang="en-US" altLang="ko-KR" sz="1400" b="1" dirty="0" smtClean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228600" indent="-228600">
              <a:buAutoNum type="arabicPeriod"/>
            </a:pPr>
            <a:endParaRPr lang="en-US" altLang="ko-KR" sz="1000" b="1" dirty="0" smtClean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09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에스크로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가입신청 가이드</a:t>
              </a:r>
              <a:endParaRPr lang="en-US" altLang="ko-KR" sz="16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18" name="직사각형 17">
            <a:hlinkClick r:id="rId3"/>
          </p:cNvPr>
          <p:cNvSpPr/>
          <p:nvPr/>
        </p:nvSpPr>
        <p:spPr>
          <a:xfrm>
            <a:off x="586774" y="1467168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sz="14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https://iniweb.inicis.com/security/login.do</a:t>
            </a:r>
            <a:endParaRPr lang="ko-KR" altLang="en-US" sz="1400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350" y="2777372"/>
            <a:ext cx="4365468" cy="2924558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</p:pic>
      <p:sp>
        <p:nvSpPr>
          <p:cNvPr id="19" name="직사각형 18">
            <a:hlinkClick r:id="rId3"/>
          </p:cNvPr>
          <p:cNvSpPr/>
          <p:nvPr/>
        </p:nvSpPr>
        <p:spPr>
          <a:xfrm>
            <a:off x="576215" y="1728209"/>
            <a:ext cx="4572000" cy="6001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11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위 </a:t>
            </a: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URL</a:t>
            </a:r>
            <a:r>
              <a:rPr lang="ko-KR" altLang="en-US" sz="11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에 접속 후</a:t>
            </a: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가맹점관리자 </a:t>
            </a:r>
            <a:r>
              <a:rPr lang="ko-KR" altLang="en-US" sz="1100" dirty="0" err="1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로그인을</a:t>
            </a:r>
            <a:r>
              <a:rPr lang="ko-KR" altLang="en-US" sz="11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 해주세요</a:t>
            </a: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r>
              <a:rPr lang="en-US" altLang="ko-KR" sz="11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**PG</a:t>
            </a:r>
            <a:r>
              <a:rPr lang="ko-KR" altLang="en-US" sz="11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사가 </a:t>
            </a:r>
            <a:r>
              <a:rPr lang="ko-KR" altLang="en-US" sz="1100" dirty="0" err="1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이니시스인</a:t>
            </a:r>
            <a:r>
              <a:rPr lang="ko-KR" altLang="en-US" sz="11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경우에 해당됩니다</a:t>
            </a: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PG</a:t>
            </a:r>
            <a:r>
              <a:rPr lang="ko-KR" altLang="en-US" sz="11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를 신청하시면</a:t>
            </a: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다음과 같은 메일을 받을 수 있습니다</a:t>
            </a: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100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64182" y="2036711"/>
            <a:ext cx="3359921" cy="552492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</p:pic>
      <p:cxnSp>
        <p:nvCxnSpPr>
          <p:cNvPr id="21" name="꺾인 연결선 20"/>
          <p:cNvCxnSpPr>
            <a:endCxn id="1027" idx="1"/>
          </p:cNvCxnSpPr>
          <p:nvPr/>
        </p:nvCxnSpPr>
        <p:spPr>
          <a:xfrm>
            <a:off x="3947311" y="2181891"/>
            <a:ext cx="316871" cy="131066"/>
          </a:xfrm>
          <a:prstGeom prst="bentConnector3">
            <a:avLst>
              <a:gd name="adj1" fmla="val 50000"/>
            </a:avLst>
          </a:prstGeom>
          <a:ln w="19050" cmpd="sng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10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에스크로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가입신청 가이드</a:t>
              </a:r>
              <a:endParaRPr lang="en-US" altLang="ko-KR" sz="16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19" name="직사각형 18">
            <a:hlinkClick r:id="rId3"/>
          </p:cNvPr>
          <p:cNvSpPr/>
          <p:nvPr/>
        </p:nvSpPr>
        <p:spPr>
          <a:xfrm>
            <a:off x="576215" y="1221241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11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로그인 후</a:t>
            </a: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dirty="0" err="1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에스크로</a:t>
            </a:r>
            <a:r>
              <a:rPr lang="ko-KR" altLang="en-US" sz="11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 확인증 출력 클릭해주세요</a:t>
            </a: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100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349" y="1618355"/>
            <a:ext cx="5563453" cy="3931419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</p:pic>
      <p:sp>
        <p:nvSpPr>
          <p:cNvPr id="20" name="직사각형 19"/>
          <p:cNvSpPr/>
          <p:nvPr/>
        </p:nvSpPr>
        <p:spPr>
          <a:xfrm>
            <a:off x="5169528" y="5051834"/>
            <a:ext cx="543208" cy="525101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2" name="그룹 12"/>
          <p:cNvGrpSpPr>
            <a:grpSpLocks/>
          </p:cNvGrpSpPr>
          <p:nvPr/>
        </p:nvGrpSpPr>
        <p:grpSpPr bwMode="auto">
          <a:xfrm>
            <a:off x="2619375" y="2343150"/>
            <a:ext cx="5534025" cy="1220556"/>
            <a:chOff x="2981325" y="1980906"/>
            <a:chExt cx="5534025" cy="1221298"/>
          </a:xfrm>
        </p:grpSpPr>
        <p:sp>
          <p:nvSpPr>
            <p:cNvPr id="17414" name="Text Box 2"/>
            <p:cNvSpPr txBox="1">
              <a:spLocks noChangeArrowheads="1"/>
            </p:cNvSpPr>
            <p:nvPr/>
          </p:nvSpPr>
          <p:spPr bwMode="auto">
            <a:xfrm>
              <a:off x="2981325" y="1980906"/>
              <a:ext cx="5534025" cy="338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8" tIns="45715" rIns="91428" bIns="45715">
              <a:spAutoFit/>
            </a:bodyPr>
            <a:lstStyle/>
            <a:p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궁금하신 내용 있으면 아래로 연락주세요</a:t>
              </a:r>
              <a:r>
                <a:rPr lang="en-US" altLang="ko-KR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^^.</a:t>
              </a:r>
              <a:endParaRPr lang="en-US" altLang="ko-KR" sz="1400" b="1" dirty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415" name="TextBox 10"/>
            <p:cNvSpPr txBox="1">
              <a:spLocks noChangeArrowheads="1"/>
            </p:cNvSpPr>
            <p:nvPr/>
          </p:nvSpPr>
          <p:spPr bwMode="auto">
            <a:xfrm>
              <a:off x="3276600" y="2447693"/>
              <a:ext cx="3314700" cy="7545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ko-KR" sz="4300" b="1" dirty="0">
                  <a:solidFill>
                    <a:srgbClr val="00CCFF"/>
                  </a:solidFill>
                  <a:latin typeface="나눔손글씨 붓" pitchFamily="66" charset="-127"/>
                  <a:ea typeface="나눔손글씨 붓" pitchFamily="66" charset="-127"/>
                </a:rPr>
                <a:t>Thank you ;- )</a:t>
              </a:r>
              <a:endParaRPr lang="ko-KR" altLang="en-US" sz="4300" dirty="0">
                <a:latin typeface="나눔손글씨 붓" pitchFamily="66" charset="-127"/>
                <a:ea typeface="나눔손글씨 붓" pitchFamily="66" charset="-127"/>
              </a:endParaRPr>
            </a:p>
          </p:txBody>
        </p:sp>
      </p:grpSp>
      <p:sp>
        <p:nvSpPr>
          <p:cNvPr id="10" name="TextBox 25"/>
          <p:cNvSpPr txBox="1">
            <a:spLocks noChangeArrowheads="1"/>
          </p:cNvSpPr>
          <p:nvPr/>
        </p:nvSpPr>
        <p:spPr bwMode="auto">
          <a:xfrm>
            <a:off x="-9525" y="3916363"/>
            <a:ext cx="9144000" cy="479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900" b="1" dirty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TEL  </a:t>
            </a:r>
            <a:r>
              <a:rPr lang="en-US" altLang="ko-KR" sz="9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070-4323-1879(</a:t>
            </a:r>
            <a:r>
              <a:rPr lang="ko-KR" altLang="en-US" sz="900" b="1" dirty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直</a:t>
            </a:r>
            <a:r>
              <a:rPr lang="en-US" altLang="ko-KR" sz="900" b="1" dirty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) |  FAX  02.864.4756  </a:t>
            </a:r>
            <a:r>
              <a:rPr lang="en-US" altLang="ko-KR" sz="9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|  minhee@webmaker21.net |  </a:t>
            </a:r>
            <a:r>
              <a:rPr lang="en-US" altLang="ko-KR" sz="9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  <a:hlinkClick r:id="rId2"/>
              </a:rPr>
              <a:t>http://www.webmaker21.net</a:t>
            </a:r>
            <a:r>
              <a:rPr lang="en-US" altLang="ko-KR" sz="9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   </a:t>
            </a:r>
            <a:endParaRPr lang="en-US" altLang="ko-KR" sz="900" b="1" dirty="0">
              <a:solidFill>
                <a:srgbClr val="00CCFF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 latinLnBrk="0">
              <a:lnSpc>
                <a:spcPts val="1350"/>
              </a:lnSpc>
              <a:spcAft>
                <a:spcPts val="0"/>
              </a:spcAft>
            </a:pPr>
            <a:r>
              <a:rPr lang="ko-KR" altLang="en-US" sz="900" b="1" dirty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서울특별시 금천구 </a:t>
            </a:r>
            <a:r>
              <a:rPr lang="ko-KR" altLang="en-US" sz="9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가산디지털</a:t>
            </a:r>
            <a:r>
              <a:rPr lang="en-US" altLang="ko-KR" sz="9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9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로 </a:t>
            </a:r>
            <a:r>
              <a:rPr lang="en-US" altLang="ko-KR" sz="900" b="1" kern="100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  <a:cs typeface="Times New Roman"/>
              </a:rPr>
              <a:t>212 </a:t>
            </a:r>
            <a:r>
              <a:rPr lang="ko-KR" altLang="en-US" sz="900" b="1" kern="100" dirty="0" err="1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  <a:cs typeface="Times New Roman"/>
              </a:rPr>
              <a:t>코오롱</a:t>
            </a:r>
            <a:r>
              <a:rPr lang="ko-KR" altLang="en-US" sz="900" b="1" kern="100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  <a:cs typeface="Times New Roman"/>
              </a:rPr>
              <a:t> 디지털타워 </a:t>
            </a:r>
            <a:r>
              <a:rPr lang="ko-KR" altLang="en-US" sz="900" b="1" kern="100" dirty="0" err="1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  <a:cs typeface="Times New Roman"/>
              </a:rPr>
              <a:t>애스턴</a:t>
            </a:r>
            <a:r>
              <a:rPr lang="en-US" altLang="ko-KR" sz="900" b="1" kern="100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  <a:cs typeface="Times New Roman"/>
              </a:rPr>
              <a:t> 1406</a:t>
            </a:r>
            <a:r>
              <a:rPr lang="ko-KR" altLang="en-US" sz="900" b="1" kern="100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  <a:cs typeface="Times New Roman"/>
              </a:rPr>
              <a:t>호</a:t>
            </a:r>
            <a:r>
              <a:rPr lang="ko-KR" altLang="en-US" sz="9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900" b="1" dirty="0" err="1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웹메이커</a:t>
            </a:r>
            <a:r>
              <a:rPr lang="en-US" altLang="ko-KR" sz="900" b="1" dirty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21(</a:t>
            </a:r>
            <a:r>
              <a:rPr lang="ko-KR" altLang="en-US" sz="900" b="1" dirty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주</a:t>
            </a:r>
            <a:r>
              <a:rPr lang="en-US" altLang="ko-KR" sz="9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)  </a:t>
            </a:r>
            <a:endParaRPr lang="ko-KR" altLang="en-US" sz="900" dirty="0">
              <a:solidFill>
                <a:srgbClr val="00CCFF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bg1">
              <a:lumMod val="85000"/>
            </a:schemeClr>
          </a:solidFill>
          <a:prstDash val="sysDot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800" dirty="0" smtClean="0">
            <a:latin typeface="나눔고딕" pitchFamily="50" charset="-127"/>
            <a:ea typeface="나눔고딕" pitchFamily="50" charset="-127"/>
          </a:defRPr>
        </a:defPPr>
      </a:lstStyle>
    </a:tx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24589</TotalTime>
  <Words>412</Words>
  <Application>Microsoft Office PowerPoint</Application>
  <PresentationFormat>화면 슬라이드 쇼(4:3)</PresentationFormat>
  <Paragraphs>81</Paragraphs>
  <Slides>11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8" baseType="lpstr">
      <vt:lpstr>굴림</vt:lpstr>
      <vt:lpstr>Arial</vt:lpstr>
      <vt:lpstr>나눔고딕</vt:lpstr>
      <vt:lpstr>Times New Roman</vt:lpstr>
      <vt:lpstr>나눔손글씨 붓</vt:lpstr>
      <vt:lpstr>맑은 고딕</vt:lpstr>
      <vt:lpstr>기본 디자인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</vt:vector>
  </TitlesOfParts>
  <Company>oktomato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박정환</dc:creator>
  <cp:lastModifiedBy>user</cp:lastModifiedBy>
  <cp:revision>3345</cp:revision>
  <dcterms:created xsi:type="dcterms:W3CDTF">2009-05-13T02:30:39Z</dcterms:created>
  <dcterms:modified xsi:type="dcterms:W3CDTF">2017-01-16T05:35:02Z</dcterms:modified>
</cp:coreProperties>
</file>